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tags/tag57.xml" ContentType="application/vnd.openxmlformats-officedocument.presentationml.tags+xml"/>
  <Override PartName="/ppt/notesSlides/notesSlide1.xml" ContentType="application/vnd.openxmlformats-officedocument.presentationml.notesSlide+xml"/>
  <Override PartName="/ppt/tags/tag58.xml" ContentType="application/vnd.openxmlformats-officedocument.presentationml.tags+xml"/>
  <Override PartName="/ppt/notesSlides/notesSlide2.xml" ContentType="application/vnd.openxmlformats-officedocument.presentationml.notesSlide+xml"/>
  <Override PartName="/ppt/tags/tag59.xml" ContentType="application/vnd.openxmlformats-officedocument.presentationml.tags+xml"/>
  <Override PartName="/ppt/notesSlides/notesSlide3.xml" ContentType="application/vnd.openxmlformats-officedocument.presentationml.notesSlide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notesSlides/notesSlide4.xml" ContentType="application/vnd.openxmlformats-officedocument.presentationml.notesSlide+xml"/>
  <Override PartName="/ppt/tags/tag63.xml" ContentType="application/vnd.openxmlformats-officedocument.presentationml.tags+xml"/>
  <Override PartName="/ppt/notesSlides/notesSlide5.xml" ContentType="application/vnd.openxmlformats-officedocument.presentationml.notesSlide+xml"/>
  <Override PartName="/ppt/tags/tag64.xml" ContentType="application/vnd.openxmlformats-officedocument.presentationml.tags+xml"/>
  <Override PartName="/ppt/notesSlides/notesSlide6.xml" ContentType="application/vnd.openxmlformats-officedocument.presentationml.notesSlide+xml"/>
  <Override PartName="/ppt/tags/tag65.xml" ContentType="application/vnd.openxmlformats-officedocument.presentationml.tags+xml"/>
  <Override PartName="/ppt/notesSlides/notesSlide7.xml" ContentType="application/vnd.openxmlformats-officedocument.presentationml.notesSlide+xml"/>
  <Override PartName="/ppt/tags/tag66.xml" ContentType="application/vnd.openxmlformats-officedocument.presentationml.tags+xml"/>
  <Override PartName="/ppt/notesSlides/notesSlide8.xml" ContentType="application/vnd.openxmlformats-officedocument.presentationml.notesSlide+xml"/>
  <Override PartName="/ppt/tags/tag67.xml" ContentType="application/vnd.openxmlformats-officedocument.presentationml.tags+xml"/>
  <Override PartName="/ppt/notesSlides/notesSlide9.xml" ContentType="application/vnd.openxmlformats-officedocument.presentationml.notesSlide+xml"/>
  <Override PartName="/ppt/tags/tag68.xml" ContentType="application/vnd.openxmlformats-officedocument.presentationml.tags+xml"/>
  <Override PartName="/ppt/notesSlides/notesSlide10.xml" ContentType="application/vnd.openxmlformats-officedocument.presentationml.notesSlide+xml"/>
  <Override PartName="/ppt/tags/tag69.xml" ContentType="application/vnd.openxmlformats-officedocument.presentationml.tags+xml"/>
  <Override PartName="/ppt/notesSlides/notesSlide11.xml" ContentType="application/vnd.openxmlformats-officedocument.presentationml.notesSlide+xml"/>
  <Override PartName="/ppt/tags/tag70.xml" ContentType="application/vnd.openxmlformats-officedocument.presentationml.tags+xml"/>
  <Override PartName="/ppt/notesSlides/notesSlide12.xml" ContentType="application/vnd.openxmlformats-officedocument.presentationml.notesSlide+xml"/>
  <Override PartName="/ppt/tags/tag71.xml" ContentType="application/vnd.openxmlformats-officedocument.presentationml.tags+xml"/>
  <Override PartName="/ppt/notesSlides/notesSlide13.xml" ContentType="application/vnd.openxmlformats-officedocument.presentationml.notesSlide+xml"/>
  <Override PartName="/ppt/tags/tag72.xml" ContentType="application/vnd.openxmlformats-officedocument.presentationml.tags+xml"/>
  <Override PartName="/ppt/notesSlides/notesSlide14.xml" ContentType="application/vnd.openxmlformats-officedocument.presentationml.notesSlide+xml"/>
  <Override PartName="/ppt/tags/tag73.xml" ContentType="application/vnd.openxmlformats-officedocument.presentationml.tags+xml"/>
  <Override PartName="/ppt/notesSlides/notesSlide15.xml" ContentType="application/vnd.openxmlformats-officedocument.presentationml.notesSlide+xml"/>
  <Override PartName="/ppt/tags/tag74.xml" ContentType="application/vnd.openxmlformats-officedocument.presentationml.tags+xml"/>
  <Override PartName="/ppt/notesSlides/notesSlide16.xml" ContentType="application/vnd.openxmlformats-officedocument.presentationml.notesSlide+xml"/>
  <Override PartName="/ppt/tags/tag75.xml" ContentType="application/vnd.openxmlformats-officedocument.presentationml.tags+xml"/>
  <Override PartName="/ppt/notesSlides/notesSlide17.xml" ContentType="application/vnd.openxmlformats-officedocument.presentationml.notesSlide+xml"/>
  <Override PartName="/ppt/tags/tag76.xml" ContentType="application/vnd.openxmlformats-officedocument.presentationml.tags+xml"/>
  <Override PartName="/ppt/notesSlides/notesSlide18.xml" ContentType="application/vnd.openxmlformats-officedocument.presentationml.notesSlide+xml"/>
  <Override PartName="/ppt/tags/tag77.xml" ContentType="application/vnd.openxmlformats-officedocument.presentationml.tags+xml"/>
  <Override PartName="/ppt/notesSlides/notesSlide19.xml" ContentType="application/vnd.openxmlformats-officedocument.presentationml.notesSlide+xml"/>
  <Override PartName="/ppt/tags/tag78.xml" ContentType="application/vnd.openxmlformats-officedocument.presentationml.tags+xml"/>
  <Override PartName="/ppt/notesSlides/notesSlide20.xml" ContentType="application/vnd.openxmlformats-officedocument.presentationml.notesSlide+xml"/>
  <Override PartName="/ppt/tags/tag79.xml" ContentType="application/vnd.openxmlformats-officedocument.presentationml.tags+xml"/>
  <Override PartName="/ppt/notesSlides/notesSlide21.xml" ContentType="application/vnd.openxmlformats-officedocument.presentationml.notesSlide+xml"/>
  <Override PartName="/ppt/tags/tag80.xml" ContentType="application/vnd.openxmlformats-officedocument.presentationml.tags+xml"/>
  <Override PartName="/ppt/notesSlides/notesSlide22.xml" ContentType="application/vnd.openxmlformats-officedocument.presentationml.notesSlide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notesSlides/notesSlide23.xml" ContentType="application/vnd.openxmlformats-officedocument.presentationml.notesSlide+xml"/>
  <Override PartName="/ppt/tags/tag83.xml" ContentType="application/vnd.openxmlformats-officedocument.presentationml.tags+xml"/>
  <Override PartName="/ppt/notesSlides/notesSlide24.xml" ContentType="application/vnd.openxmlformats-officedocument.presentationml.notesSlide+xml"/>
  <Override PartName="/ppt/tags/tag84.xml" ContentType="application/vnd.openxmlformats-officedocument.presentationml.tags+xml"/>
  <Override PartName="/ppt/notesSlides/notesSlide25.xml" ContentType="application/vnd.openxmlformats-officedocument.presentationml.notesSlide+xml"/>
  <Override PartName="/ppt/tags/tag85.xml" ContentType="application/vnd.openxmlformats-officedocument.presentationml.tags+xml"/>
  <Override PartName="/ppt/notesSlides/notesSlide26.xml" ContentType="application/vnd.openxmlformats-officedocument.presentationml.notesSlide+xml"/>
  <Override PartName="/ppt/tags/tag86.xml" ContentType="application/vnd.openxmlformats-officedocument.presentationml.tags+xml"/>
  <Override PartName="/ppt/notesSlides/notesSlide27.xml" ContentType="application/vnd.openxmlformats-officedocument.presentationml.notesSlide+xml"/>
  <Override PartName="/ppt/tags/tag87.xml" ContentType="application/vnd.openxmlformats-officedocument.presentationml.tags+xml"/>
  <Override PartName="/ppt/notesSlides/notesSlide28.xml" ContentType="application/vnd.openxmlformats-officedocument.presentationml.notesSlide+xml"/>
  <Override PartName="/ppt/tags/tag88.xml" ContentType="application/vnd.openxmlformats-officedocument.presentationml.tags+xml"/>
  <Override PartName="/ppt/notesSlides/notesSlide29.xml" ContentType="application/vnd.openxmlformats-officedocument.presentationml.notesSlide+xml"/>
  <Override PartName="/ppt/tags/tag89.xml" ContentType="application/vnd.openxmlformats-officedocument.presentationml.tags+xml"/>
  <Override PartName="/ppt/notesSlides/notesSlide30.xml" ContentType="application/vnd.openxmlformats-officedocument.presentationml.notesSlide+xml"/>
  <Override PartName="/ppt/tags/tag90.xml" ContentType="application/vnd.openxmlformats-officedocument.presentationml.tags+xml"/>
  <Override PartName="/ppt/notesSlides/notesSlide31.xml" ContentType="application/vnd.openxmlformats-officedocument.presentationml.notesSlide+xml"/>
  <Override PartName="/ppt/tags/tag91.xml" ContentType="application/vnd.openxmlformats-officedocument.presentationml.tags+xml"/>
  <Override PartName="/ppt/notesSlides/notesSlide32.xml" ContentType="application/vnd.openxmlformats-officedocument.presentationml.notesSlide+xml"/>
  <Override PartName="/ppt/tags/tag92.xml" ContentType="application/vnd.openxmlformats-officedocument.presentationml.tags+xml"/>
  <Override PartName="/ppt/notesSlides/notesSlide33.xml" ContentType="application/vnd.openxmlformats-officedocument.presentationml.notesSlide+xml"/>
  <Override PartName="/ppt/tags/tag93.xml" ContentType="application/vnd.openxmlformats-officedocument.presentationml.tags+xml"/>
  <Override PartName="/ppt/notesSlides/notesSlide34.xml" ContentType="application/vnd.openxmlformats-officedocument.presentationml.notesSlide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notesSlides/notesSlide3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44"/>
  </p:notesMasterIdLst>
  <p:handoutMasterIdLst>
    <p:handoutMasterId r:id="rId45"/>
  </p:handoutMasterIdLst>
  <p:sldIdLst>
    <p:sldId id="372" r:id="rId5"/>
    <p:sldId id="405" r:id="rId6"/>
    <p:sldId id="414" r:id="rId7"/>
    <p:sldId id="433" r:id="rId8"/>
    <p:sldId id="514" r:id="rId9"/>
    <p:sldId id="256" r:id="rId10"/>
    <p:sldId id="406" r:id="rId11"/>
    <p:sldId id="430" r:id="rId12"/>
    <p:sldId id="265" r:id="rId13"/>
    <p:sldId id="429" r:id="rId14"/>
    <p:sldId id="441" r:id="rId15"/>
    <p:sldId id="432" r:id="rId16"/>
    <p:sldId id="375" r:id="rId17"/>
    <p:sldId id="518" r:id="rId18"/>
    <p:sldId id="376" r:id="rId19"/>
    <p:sldId id="381" r:id="rId20"/>
    <p:sldId id="379" r:id="rId21"/>
    <p:sldId id="378" r:id="rId22"/>
    <p:sldId id="468" r:id="rId23"/>
    <p:sldId id="469" r:id="rId24"/>
    <p:sldId id="422" r:id="rId25"/>
    <p:sldId id="517" r:id="rId26"/>
    <p:sldId id="380" r:id="rId27"/>
    <p:sldId id="385" r:id="rId28"/>
    <p:sldId id="382" r:id="rId29"/>
    <p:sldId id="475" r:id="rId30"/>
    <p:sldId id="383" r:id="rId31"/>
    <p:sldId id="476" r:id="rId32"/>
    <p:sldId id="423" r:id="rId33"/>
    <p:sldId id="516" r:id="rId34"/>
    <p:sldId id="384" r:id="rId35"/>
    <p:sldId id="515" r:id="rId36"/>
    <p:sldId id="386" r:id="rId37"/>
    <p:sldId id="485" r:id="rId38"/>
    <p:sldId id="486" r:id="rId39"/>
    <p:sldId id="487" r:id="rId40"/>
    <p:sldId id="424" r:id="rId41"/>
    <p:sldId id="483" r:id="rId42"/>
    <p:sldId id="488" r:id="rId43"/>
  </p:sldIdLst>
  <p:sldSz cx="12192000" cy="6858000"/>
  <p:notesSz cx="6858000" cy="9144000"/>
  <p:custDataLst>
    <p:tags r:id="rId46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ection par défaut" id="{AD0B5C00-2C41-4D13-B7FA-CC85363288B4}">
          <p14:sldIdLst>
            <p14:sldId id="372"/>
            <p14:sldId id="405"/>
            <p14:sldId id="414"/>
            <p14:sldId id="433"/>
            <p14:sldId id="514"/>
          </p14:sldIdLst>
        </p14:section>
        <p14:section name="PM Analyse du conflit" id="{92D7D6D2-D6C2-4B2E-B03D-461B193D47C0}">
          <p14:sldIdLst>
            <p14:sldId id="256"/>
            <p14:sldId id="406"/>
            <p14:sldId id="430"/>
            <p14:sldId id="265"/>
            <p14:sldId id="429"/>
            <p14:sldId id="441"/>
            <p14:sldId id="432"/>
            <p14:sldId id="375"/>
            <p14:sldId id="518"/>
          </p14:sldIdLst>
        </p14:section>
        <p14:section name="PM Être à l'écoute de la communauté" id="{3CB7E877-4D3A-4EC4-9CF1-C4083D77C335}">
          <p14:sldIdLst>
            <p14:sldId id="376"/>
            <p14:sldId id="381"/>
            <p14:sldId id="379"/>
            <p14:sldId id="378"/>
            <p14:sldId id="468"/>
            <p14:sldId id="469"/>
            <p14:sldId id="422"/>
            <p14:sldId id="517"/>
          </p14:sldIdLst>
        </p14:section>
        <p14:section name="PM Évaluation de l'impact" id="{FE60E9A3-A304-4C3B-9686-88AF54983230}">
          <p14:sldIdLst>
            <p14:sldId id="380"/>
            <p14:sldId id="385"/>
            <p14:sldId id="382"/>
            <p14:sldId id="475"/>
            <p14:sldId id="383"/>
            <p14:sldId id="476"/>
            <p14:sldId id="423"/>
            <p14:sldId id="516"/>
          </p14:sldIdLst>
        </p14:section>
        <p14:section name="PM Appliquer les principes de sensibilité aux conflits" id="{77E75639-B198-46D0-A45F-8B834CACB4C8}">
          <p14:sldIdLst>
            <p14:sldId id="384"/>
            <p14:sldId id="515"/>
            <p14:sldId id="386"/>
            <p14:sldId id="485"/>
            <p14:sldId id="486"/>
            <p14:sldId id="487"/>
            <p14:sldId id="424"/>
            <p14:sldId id="483"/>
            <p14:sldId id="488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 " initials="" lastIdx="5" clrIdx="0">
    <p:extLst>
      <p:ext uri="{19B8F6BF-5375-455C-9EA6-DF929625EA0E}">
        <p15:presenceInfo xmlns:p15="http://schemas.microsoft.com/office/powerpoint/2012/main" userId="1a2464c55a7f3e08" providerId="Windows Live"/>
      </p:ext>
    </p:extLst>
  </p:cmAuthor>
  <p:cmAuthor id="2" name="Emil Heidkamp" initials="EH" lastIdx="170" clrIdx="1">
    <p:extLst>
      <p:ext uri="{19B8F6BF-5375-455C-9EA6-DF929625EA0E}">
        <p15:presenceInfo xmlns:p15="http://schemas.microsoft.com/office/powerpoint/2012/main" userId="Emil Heidkamp" providerId="None"/>
      </p:ext>
    </p:extLst>
  </p:cmAuthor>
  <p:cmAuthor id="3" name="Skyler Schrempp" initials="SS" lastIdx="85" clrIdx="2">
    <p:extLst>
      <p:ext uri="{19B8F6BF-5375-455C-9EA6-DF929625EA0E}">
        <p15:presenceInfo xmlns:p15="http://schemas.microsoft.com/office/powerpoint/2012/main" userId="3c000841aa4cffbc" providerId="Windows Live"/>
      </p:ext>
    </p:extLst>
  </p:cmAuthor>
  <p:cmAuthor id="4" name="Claire Pollard" initials="CP" lastIdx="90" clrIdx="3">
    <p:extLst>
      <p:ext uri="{19B8F6BF-5375-455C-9EA6-DF929625EA0E}">
        <p15:presenceInfo xmlns:p15="http://schemas.microsoft.com/office/powerpoint/2012/main" userId="S::cpollard@oxy.edu::3213b004-f667-4bd3-995e-d5833fdba95c" providerId="AD"/>
      </p:ext>
    </p:extLst>
  </p:cmAuthor>
  <p:cmAuthor id="5" name="Eleni Valasis" initials="EV" lastIdx="121" clrIdx="4">
    <p:extLst>
      <p:ext uri="{19B8F6BF-5375-455C-9EA6-DF929625EA0E}">
        <p15:presenceInfo xmlns:p15="http://schemas.microsoft.com/office/powerpoint/2012/main" userId="3097997afc631245" providerId="Windows Live"/>
      </p:ext>
    </p:extLst>
  </p:cmAuthor>
  <p:cmAuthor id="6" name="Skyler Schrempp" initials="SS [2]" lastIdx="103" clrIdx="5">
    <p:extLst>
      <p:ext uri="{19B8F6BF-5375-455C-9EA6-DF929625EA0E}">
        <p15:presenceInfo xmlns:p15="http://schemas.microsoft.com/office/powerpoint/2012/main" userId="99736243c1499c02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9D9D9"/>
    <a:srgbClr val="000000"/>
    <a:srgbClr val="32B5AE"/>
    <a:srgbClr val="2D0A3C"/>
    <a:srgbClr val="2D80B9"/>
    <a:srgbClr val="F58426"/>
    <a:srgbClr val="00AEEF"/>
    <a:srgbClr val="A31984"/>
    <a:srgbClr val="B50938"/>
    <a:srgbClr val="D8D8D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Estilo medio 2 - Énfasis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73A0DAA-6AF3-43AB-8588-CEC1D06C72B9}" styleName="Estilo medio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Sin estilo ni cuadrícula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Estilo temático 1 - Énfasis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Estilo temático 1 - Énfasis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69C7853C-536D-4A76-A0AE-DD22124D55A5}" styleName="Estilo temático 1 - Énfasis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08FB837D-C827-4EFA-A057-4D05807E0F7C}" styleName="Estilo temático 1 - Énfasis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391" autoAdjust="0"/>
    <p:restoredTop sz="36920" autoAdjust="0"/>
  </p:normalViewPr>
  <p:slideViewPr>
    <p:cSldViewPr snapToGrid="0">
      <p:cViewPr varScale="1">
        <p:scale>
          <a:sx n="103" d="100"/>
          <a:sy n="103" d="100"/>
        </p:scale>
        <p:origin x="65" y="137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1" d="100"/>
          <a:sy n="81" d="100"/>
        </p:scale>
        <p:origin x="3042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commentAuthors" Target="commentAuthors.xml"/><Relationship Id="rId50" Type="http://schemas.openxmlformats.org/officeDocument/2006/relationships/theme" Target="theme/theme1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presProps" Target="presProps.xml"/><Relationship Id="rId8" Type="http://schemas.openxmlformats.org/officeDocument/2006/relationships/slide" Target="slides/slide4.xml"/><Relationship Id="rId51" Type="http://schemas.openxmlformats.org/officeDocument/2006/relationships/tableStyles" Target="tableStyles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tags" Target="tags/tag1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1C74DDE4-EE2A-4F21-99BD-157EBADAF64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2B4854B-92D7-41FD-892D-BF311894F91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A9277B-5736-4D3D-A8A3-66994C1D5CCE}" type="datetimeFigureOut">
              <a:rPr lang="en-US" smtClean="0"/>
              <a:t>11/14/2023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F998CDE-E83B-488F-A326-DEE7DAA2C8B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D9235B0-3BFA-43EF-B5FD-047158A36B92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6B8E339-8AA3-4809-9755-FE9CFB9B3B8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223830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448C99-DB89-456A-BAC2-C67657091E65}" type="datetimeFigureOut">
              <a:rPr lang="en-US" smtClean="0"/>
              <a:t>11/14/2023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5152DD6-5036-4857-AA51-A184571746C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8503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152DD6-5036-4857-AA51-A184571746CA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010057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Facilitator notes:</a:t>
            </a:r>
          </a:p>
          <a:p>
            <a:endParaRPr lang="en-US" b="1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/>
              <a:t>Make sure everyone can find the worksheet “Rapid Connectors and Dividers Analysis” in the tool kit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/>
              <a:t>Rejoin group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/>
              <a:t>Are there any similarities between the groups’ analyses?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/>
              <a:t>If time, ask: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dirty="0"/>
              <a:t>What unmet needs might contribute to the dividers?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dirty="0"/>
              <a:t>What needs are being met by the connectors?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b="0" dirty="0"/>
          </a:p>
          <a:p>
            <a:endParaRPr lang="en-US" b="1" dirty="0"/>
          </a:p>
          <a:p>
            <a:r>
              <a:rPr lang="en-US" b="1" dirty="0"/>
              <a:t>Key points:</a:t>
            </a:r>
          </a:p>
          <a:p>
            <a:endParaRPr lang="en-US" b="1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/>
              <a:t>Every intervention has the potential to strengthen connectors and weaken dividers, but you can’t make progress without first knowing what those dividers and connectors are.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152DD6-5036-4857-AA51-A184571746CA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23010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Responses sought:</a:t>
            </a:r>
          </a:p>
          <a:p>
            <a:endParaRPr lang="en-US" b="1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b="1" dirty="0"/>
              <a:t>Q1, Q2, Q3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b="1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/>
              <a:t>Honest answers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152DD6-5036-4857-AA51-A184571746CA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941462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152DD6-5036-4857-AA51-A184571746CA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67071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152DD6-5036-4857-AA51-A184571746CA}" type="slidenum">
              <a:rPr lang="en-US" smtClean="0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907965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600" b="1" dirty="0"/>
              <a:t>Facilitator notes:</a:t>
            </a:r>
          </a:p>
          <a:p>
            <a:endParaRPr lang="en-US" sz="1600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b="0" dirty="0"/>
              <a:t>Be encouraging to participants regardless of what they accomplished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b="0" dirty="0"/>
              <a:t>Probe for details: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b="0" dirty="0"/>
              <a:t>“What was challenging about the action item?”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b="0" dirty="0"/>
              <a:t>“Can you share any insight you learned?”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152DD6-5036-4857-AA51-A184571746CA}" type="slidenum">
              <a:rPr lang="en-US" smtClean="0"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55219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Responses sought:</a:t>
            </a:r>
          </a:p>
          <a:p>
            <a:endParaRPr lang="en-US" b="1" dirty="0"/>
          </a:p>
          <a:p>
            <a:r>
              <a:rPr lang="en-US" b="1" dirty="0"/>
              <a:t>Q1</a:t>
            </a:r>
          </a:p>
          <a:p>
            <a:endParaRPr lang="en-US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Honest answers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b="1" dirty="0"/>
              <a:t>Q2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Honest answers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Lack of appropriate eye contact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Distracted by phone / other devices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Interruptions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Inappropriate body language (looking bored, impatient)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b="1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b="1" dirty="0"/>
              <a:t>Key point: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When we speak with community members, we must demonstrate active listening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152DD6-5036-4857-AA51-A184571746CA}" type="slidenum">
              <a:rPr lang="en-US" smtClean="0"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829200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Facilitator notes:</a:t>
            </a:r>
          </a:p>
          <a:p>
            <a:endParaRPr lang="en-US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Have two volunteers demo activity while group watches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If necessary, quickly review signs of poor listening brought up in previous discussion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dirty="0"/>
              <a:t>Lack of appropriate eye contact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dirty="0"/>
              <a:t>Distracted by phone / other devices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dirty="0"/>
              <a:t>Interruptions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Inappropriate body language (looking bored, impatient)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Have Person A speak for 1-2 min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At the end of 1-2 min, ask group: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dirty="0"/>
              <a:t>“What did you see/notice?”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dirty="0"/>
              <a:t>“How do you think that made Person A feel?”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dirty="0"/>
              <a:t>“Do you think Person A would come back to Person B to share something important?”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152DD6-5036-4857-AA51-A184571746CA}" type="slidenum">
              <a:rPr lang="en-US" smtClean="0"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3499663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Responses sought:</a:t>
            </a:r>
          </a:p>
          <a:p>
            <a:endParaRPr lang="en-US" b="1" dirty="0"/>
          </a:p>
          <a:p>
            <a:r>
              <a:rPr lang="en-US" b="1" dirty="0"/>
              <a:t>Q1</a:t>
            </a:r>
          </a:p>
          <a:p>
            <a:endParaRPr lang="en-US" b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/>
              <a:t>Honest answers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/>
              <a:t>Appropriate eye contact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/>
              <a:t>No devices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/>
              <a:t>Nodding, responding “mm-hmm”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/>
              <a:t>Appropriate body language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/>
              <a:t>Summarizing what’s been said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/>
              <a:t>Waiting for person to finish before responding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/>
              <a:t>Ask clarifying questions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b="0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b="1" dirty="0"/>
              <a:t>Q2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b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/>
              <a:t>Honest answers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152DD6-5036-4857-AA51-A184571746CA}" type="slidenum">
              <a:rPr lang="en-US" smtClean="0"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210003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Facilitator notes: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If necessary, quickly review signs of active listening brought up in previous discussion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b="0" dirty="0"/>
              <a:t>Appropriate eye contact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b="0" dirty="0"/>
              <a:t>No devices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b="0" dirty="0"/>
              <a:t>Nodding, responding “mm-hmm”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b="0" dirty="0"/>
              <a:t>Appropriate body language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b="0" dirty="0"/>
              <a:t>Summarizing what’s been said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b="0" dirty="0"/>
              <a:t>Waiting for person to finish before responding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b="0" dirty="0"/>
              <a:t>Asking clarifying questions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Have Person A speak for 1 min, Person B listens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Circulate around the room and side coach Person B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After 1 min, have partners switch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Circulate around the room and side coach Person A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After both partner have gone, ask the group: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dirty="0"/>
              <a:t>“How did it feel to be listened to?”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dirty="0"/>
              <a:t>“How can active listening help us in our aid work?”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152DD6-5036-4857-AA51-A184571746CA}" type="slidenum">
              <a:rPr lang="en-US" smtClean="0"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4380724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Responses sought:</a:t>
            </a:r>
          </a:p>
          <a:p>
            <a:endParaRPr lang="en-US" b="1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b="1" dirty="0"/>
              <a:t>Q1, Q2, Q3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b="1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/>
              <a:t>Honest answers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152DD6-5036-4857-AA51-A184571746CA}" type="slidenum">
              <a:rPr lang="en-US" smtClean="0"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21164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152DD6-5036-4857-AA51-A184571746CA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503652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152DD6-5036-4857-AA51-A184571746CA}" type="slidenum">
              <a:rPr lang="en-US" smtClean="0"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723997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152DD6-5036-4857-AA51-A184571746CA}" type="slidenum">
              <a:rPr lang="en-US" smtClean="0"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163847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600" b="1" dirty="0"/>
              <a:t>Facilitator notes:</a:t>
            </a:r>
          </a:p>
          <a:p>
            <a:endParaRPr lang="en-US" sz="1600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b="0" dirty="0"/>
              <a:t>Be encouraging to participants regardless of what they accomplished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b="0" dirty="0"/>
              <a:t>Probe for details: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b="0" dirty="0"/>
              <a:t>“What was challenging about the action item?”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b="0" dirty="0"/>
              <a:t>“Can you share any insight you learned?”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152DD6-5036-4857-AA51-A184571746CA}" type="slidenum">
              <a:rPr lang="en-US" smtClean="0"/>
              <a:t>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0339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Facilitator notes:</a:t>
            </a:r>
          </a:p>
          <a:p>
            <a:endParaRPr lang="en-US" b="1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1" dirty="0"/>
              <a:t>Say:</a:t>
            </a:r>
          </a:p>
          <a:p>
            <a:endParaRPr lang="en-US" dirty="0"/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dirty="0"/>
              <a:t>“Your intervention’s head quarters are stationed in A.”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dirty="0"/>
              <a:t>“Your intervention’s goal is to deliver food to hungry people of area C.”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dirty="0"/>
              <a:t>“The road from A to C runs through land belonging to the people of B, who are also hungry.”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dirty="0"/>
              <a:t>“We have 2 min to generate as many options as possible.”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endParaRPr lang="en-US" dirty="0"/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dirty="0"/>
              <a:t>If possible, record ideas in a place where everyone can see (chalkboard, white board)</a:t>
            </a:r>
          </a:p>
          <a:p>
            <a:pPr marL="0" lvl="0" indent="0">
              <a:buFont typeface="Arial" panose="020B0604020202020204" pitchFamily="34" charset="0"/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152DD6-5036-4857-AA51-A184571746CA}" type="slidenum">
              <a:rPr lang="en-US" smtClean="0"/>
              <a:t>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25514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Key point:</a:t>
            </a:r>
          </a:p>
          <a:p>
            <a:endParaRPr lang="en-US" b="1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/>
              <a:t>Sometimes you may need to come up with 10 ideas to get 1 that is usable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/>
              <a:t>Generating options as a team can help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152DD6-5036-4857-AA51-A184571746CA}" type="slidenum">
              <a:rPr lang="en-US" smtClean="0"/>
              <a:t>27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383688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Facilitator notes:</a:t>
            </a:r>
          </a:p>
          <a:p>
            <a:endParaRPr lang="en-US" b="1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/>
              <a:t>Encourage participants from the same interventions to work together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/>
              <a:t>If time, ask some groups to share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152DD6-5036-4857-AA51-A184571746CA}" type="slidenum">
              <a:rPr lang="en-US" smtClean="0"/>
              <a:t>28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442294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Responses sought:</a:t>
            </a:r>
          </a:p>
          <a:p>
            <a:endParaRPr lang="en-US" b="1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b="1" dirty="0"/>
              <a:t>Q1, Q2, Q3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b="1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/>
              <a:t>Honest answers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152DD6-5036-4857-AA51-A184571746CA}" type="slidenum">
              <a:rPr lang="en-US" smtClean="0"/>
              <a:t>29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40938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152DD6-5036-4857-AA51-A184571746CA}" type="slidenum">
              <a:rPr lang="en-US" smtClean="0"/>
              <a:t>30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0630489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152DD6-5036-4857-AA51-A184571746CA}" type="slidenum">
              <a:rPr lang="en-US" smtClean="0"/>
              <a:t>31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447407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600" b="1" dirty="0"/>
              <a:t>Facilitator notes:</a:t>
            </a:r>
          </a:p>
          <a:p>
            <a:endParaRPr lang="en-US" sz="1600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b="0" dirty="0"/>
              <a:t>Be encouraging to participants regardless of what they accomplished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b="0" dirty="0"/>
              <a:t>Probe for details: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b="0" dirty="0"/>
              <a:t>“What was challenging about the action item?”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b="0" dirty="0"/>
              <a:t>“Can you share any insight you learned?”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endParaRPr lang="en-US" sz="1600" b="0" dirty="0"/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sz="1600" b="0" dirty="0"/>
              <a:t>Not every participant will do all items:</a:t>
            </a:r>
          </a:p>
          <a:p>
            <a:pPr marL="285750" lvl="0" indent="-285750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CA" sz="1400" b="0" i="0" u="none" strike="noStrike" dirty="0">
                <a:solidFill>
                  <a:srgbClr val="838383"/>
                </a:solidFill>
                <a:effectLst/>
                <a:latin typeface="Open Sans" panose="020B0606030504020204" pitchFamily="34" charset="0"/>
              </a:rPr>
              <a:t>Participants should complete the following action items by the beginning of the instructor-led session:</a:t>
            </a:r>
            <a:endParaRPr lang="en-CA" b="0" dirty="0">
              <a:effectLst/>
            </a:endParaRPr>
          </a:p>
          <a:p>
            <a:pPr lvl="0" rtl="0" fontAlgn="base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CA" sz="1400" b="0" i="0" u="none" strike="noStrike" dirty="0">
                <a:solidFill>
                  <a:srgbClr val="838383"/>
                </a:solidFill>
                <a:effectLst/>
                <a:latin typeface="Open Sans" panose="020B0606030504020204" pitchFamily="34" charset="0"/>
              </a:rPr>
              <a:t>If they have a </a:t>
            </a:r>
            <a:r>
              <a:rPr lang="en-CA" sz="1400" b="1" i="0" u="none" strike="noStrike" dirty="0">
                <a:solidFill>
                  <a:srgbClr val="838383"/>
                </a:solidFill>
                <a:effectLst/>
                <a:latin typeface="Open Sans" panose="020B0606030504020204" pitchFamily="34" charset="0"/>
              </a:rPr>
              <a:t>senior management role</a:t>
            </a:r>
            <a:r>
              <a:rPr lang="en-CA" sz="1400" b="0" i="0" u="none" strike="noStrike" dirty="0">
                <a:solidFill>
                  <a:srgbClr val="838383"/>
                </a:solidFill>
                <a:effectLst/>
                <a:latin typeface="Open Sans" panose="020B0606030504020204" pitchFamily="34" charset="0"/>
              </a:rPr>
              <a:t>, or </a:t>
            </a:r>
            <a:r>
              <a:rPr lang="en-CA" sz="1400" b="1" i="0" u="none" strike="noStrike" dirty="0">
                <a:solidFill>
                  <a:srgbClr val="838383"/>
                </a:solidFill>
                <a:effectLst/>
                <a:latin typeface="Open Sans" panose="020B0606030504020204" pitchFamily="34" charset="0"/>
              </a:rPr>
              <a:t>supervise colleagues</a:t>
            </a:r>
            <a:r>
              <a:rPr lang="en-CA" sz="1400" b="0" i="0" u="none" strike="noStrike" dirty="0">
                <a:solidFill>
                  <a:srgbClr val="838383"/>
                </a:solidFill>
                <a:effectLst/>
                <a:latin typeface="Open Sans" panose="020B0606030504020204" pitchFamily="34" charset="0"/>
              </a:rPr>
              <a:t> working in a program, they should:</a:t>
            </a:r>
            <a:endParaRPr lang="en-CA" sz="1400" b="0" i="0" u="none" strike="noStrike" dirty="0">
              <a:solidFill>
                <a:srgbClr val="CE0E2D"/>
              </a:solidFill>
              <a:effectLst/>
              <a:latin typeface="Open Sans" panose="020B0606030504020204" pitchFamily="34" charset="0"/>
            </a:endParaRPr>
          </a:p>
          <a:p>
            <a:pPr marL="742950" lvl="1" indent="-285750" rtl="0" fontAlgn="base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CA" sz="1400" b="0" i="0" u="none" strike="noStrike" dirty="0">
                <a:solidFill>
                  <a:srgbClr val="838383"/>
                </a:solidFill>
                <a:effectLst/>
                <a:latin typeface="Open Sans" panose="020B0606030504020204" pitchFamily="34" charset="0"/>
              </a:rPr>
              <a:t>Develop a conflict sensitivity reporting system if they don’t have one</a:t>
            </a:r>
            <a:endParaRPr lang="en-CA" sz="1400" b="0" i="0" u="none" strike="noStrike" dirty="0">
              <a:solidFill>
                <a:srgbClr val="CE0E2D"/>
              </a:solidFill>
              <a:effectLst/>
              <a:latin typeface="Open Sans" panose="020B0606030504020204" pitchFamily="34" charset="0"/>
            </a:endParaRPr>
          </a:p>
          <a:p>
            <a:pPr marL="742950" lvl="1" indent="-285750" rtl="0" fontAlgn="base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CA" sz="1400" b="0" i="0" u="none" strike="noStrike" dirty="0">
                <a:solidFill>
                  <a:srgbClr val="838383"/>
                </a:solidFill>
                <a:effectLst/>
                <a:latin typeface="Open Sans" panose="020B0606030504020204" pitchFamily="34" charset="0"/>
              </a:rPr>
              <a:t>Include:</a:t>
            </a:r>
            <a:endParaRPr lang="en-CA" sz="1400" b="0" i="0" u="none" strike="noStrike" dirty="0">
              <a:solidFill>
                <a:srgbClr val="CE0E2D"/>
              </a:solidFill>
              <a:effectLst/>
              <a:latin typeface="Open Sans" panose="020B0606030504020204" pitchFamily="34" charset="0"/>
            </a:endParaRPr>
          </a:p>
          <a:p>
            <a:pPr marL="1143000" lvl="2" indent="-228600" rtl="0" fontAlgn="base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CA" sz="1400" b="0" i="0" u="none" strike="noStrike" dirty="0">
                <a:solidFill>
                  <a:srgbClr val="838383"/>
                </a:solidFill>
                <a:effectLst/>
                <a:latin typeface="Open Sans" panose="020B0606030504020204" pitchFamily="34" charset="0"/>
              </a:rPr>
              <a:t>Who to report successes/challenges to? </a:t>
            </a:r>
            <a:endParaRPr lang="en-CA" sz="1400" b="0" i="0" u="none" strike="noStrike" dirty="0">
              <a:solidFill>
                <a:srgbClr val="CE0E2D"/>
              </a:solidFill>
              <a:effectLst/>
              <a:latin typeface="Open Sans" panose="020B0606030504020204" pitchFamily="34" charset="0"/>
            </a:endParaRPr>
          </a:p>
          <a:p>
            <a:pPr marL="1143000" lvl="2" indent="-228600" rtl="0" fontAlgn="base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CA" sz="1400" b="0" i="0" u="none" strike="noStrike" dirty="0">
                <a:solidFill>
                  <a:srgbClr val="838383"/>
                </a:solidFill>
                <a:effectLst/>
                <a:latin typeface="Open Sans" panose="020B0606030504020204" pitchFamily="34" charset="0"/>
              </a:rPr>
              <a:t>When to report them?</a:t>
            </a:r>
            <a:endParaRPr lang="en-CA" sz="1400" b="0" i="0" u="none" strike="noStrike" dirty="0">
              <a:solidFill>
                <a:srgbClr val="CE0E2D"/>
              </a:solidFill>
              <a:effectLst/>
              <a:latin typeface="Open Sans" panose="020B0606030504020204" pitchFamily="34" charset="0"/>
            </a:endParaRPr>
          </a:p>
          <a:p>
            <a:pPr marL="1143000" lvl="2" indent="-228600" rtl="0" fontAlgn="base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CA" sz="1400" b="0" i="0" u="none" strike="noStrike" dirty="0">
                <a:solidFill>
                  <a:srgbClr val="838383"/>
                </a:solidFill>
                <a:effectLst/>
                <a:latin typeface="Open Sans" panose="020B0606030504020204" pitchFamily="34" charset="0"/>
              </a:rPr>
              <a:t>How to follow up?</a:t>
            </a:r>
            <a:endParaRPr lang="en-CA" sz="1400" b="0" i="0" u="none" strike="noStrike" dirty="0">
              <a:solidFill>
                <a:srgbClr val="CE0E2D"/>
              </a:solidFill>
              <a:effectLst/>
              <a:latin typeface="Open Sans" panose="020B0606030504020204" pitchFamily="34" charset="0"/>
            </a:endParaRPr>
          </a:p>
          <a:p>
            <a:pPr lvl="0" rtl="0" fontAlgn="base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CA" sz="1400" b="0" i="0" u="none" strike="noStrike" dirty="0">
                <a:solidFill>
                  <a:srgbClr val="838383"/>
                </a:solidFill>
                <a:effectLst/>
                <a:latin typeface="Open Sans" panose="020B0606030504020204" pitchFamily="34" charset="0"/>
              </a:rPr>
              <a:t>If they have a </a:t>
            </a:r>
            <a:r>
              <a:rPr lang="en-CA" sz="1400" b="1" i="0" u="none" strike="noStrike" dirty="0">
                <a:solidFill>
                  <a:srgbClr val="838383"/>
                </a:solidFill>
                <a:effectLst/>
                <a:latin typeface="Open Sans" panose="020B0606030504020204" pitchFamily="34" charset="0"/>
              </a:rPr>
              <a:t>Director’s</a:t>
            </a:r>
            <a:r>
              <a:rPr lang="en-CA" sz="1400" b="0" i="0" u="none" strike="noStrike" dirty="0">
                <a:solidFill>
                  <a:srgbClr val="838383"/>
                </a:solidFill>
                <a:effectLst/>
                <a:latin typeface="Open Sans" panose="020B0606030504020204" pitchFamily="34" charset="0"/>
              </a:rPr>
              <a:t> role, they should:</a:t>
            </a:r>
            <a:endParaRPr lang="en-CA" sz="1400" b="0" i="0" u="none" strike="noStrike" dirty="0">
              <a:solidFill>
                <a:srgbClr val="CE0E2D"/>
              </a:solidFill>
              <a:effectLst/>
              <a:latin typeface="Open Sans" panose="020B0606030504020204" pitchFamily="34" charset="0"/>
            </a:endParaRPr>
          </a:p>
          <a:p>
            <a:pPr marL="742950" lvl="1" indent="-285750" rtl="0" fontAlgn="base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CA" sz="1400" b="0" i="0" u="none" strike="noStrike" dirty="0">
                <a:solidFill>
                  <a:srgbClr val="838383"/>
                </a:solidFill>
                <a:effectLst/>
                <a:latin typeface="Open Sans" panose="020B0606030504020204" pitchFamily="34" charset="0"/>
              </a:rPr>
              <a:t>Complete the </a:t>
            </a:r>
            <a:r>
              <a:rPr lang="en-CA" sz="1400" b="0" i="1" u="none" strike="noStrike" dirty="0">
                <a:solidFill>
                  <a:srgbClr val="838383"/>
                </a:solidFill>
                <a:effectLst/>
                <a:latin typeface="Open Sans" panose="020B0606030504020204" pitchFamily="34" charset="0"/>
              </a:rPr>
              <a:t>Conflict Sensitivity Capacity Assessment</a:t>
            </a:r>
            <a:r>
              <a:rPr lang="en-CA" sz="1400" b="0" i="0" u="none" strike="noStrike" dirty="0">
                <a:solidFill>
                  <a:srgbClr val="838383"/>
                </a:solidFill>
                <a:effectLst/>
                <a:latin typeface="Open Sans" panose="020B0606030504020204" pitchFamily="34" charset="0"/>
              </a:rPr>
              <a:t> for their organization</a:t>
            </a:r>
          </a:p>
          <a:p>
            <a:pPr marL="742950" lvl="1" indent="-285750" rtl="0" fontAlgn="base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n-CA" sz="1400" b="0" i="0" u="none" strike="noStrike" dirty="0">
              <a:solidFill>
                <a:srgbClr val="CE0E2D"/>
              </a:solidFill>
              <a:effectLst/>
              <a:latin typeface="Open Sans" panose="020B0606030504020204" pitchFamily="34" charset="0"/>
            </a:endParaRPr>
          </a:p>
          <a:p>
            <a:pPr lvl="0" rtl="0" fontAlgn="base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CA" sz="1400" b="0" i="0" u="none" strike="noStrike" dirty="0">
                <a:solidFill>
                  <a:srgbClr val="838383"/>
                </a:solidFill>
                <a:effectLst/>
                <a:latin typeface="Open Sans" panose="020B0606030504020204" pitchFamily="34" charset="0"/>
              </a:rPr>
              <a:t>If they </a:t>
            </a:r>
            <a:r>
              <a:rPr lang="en-CA" sz="1400" b="1" i="0" u="none" strike="noStrike" dirty="0">
                <a:solidFill>
                  <a:srgbClr val="838383"/>
                </a:solidFill>
                <a:effectLst/>
                <a:latin typeface="Open Sans" panose="020B0606030504020204" pitchFamily="34" charset="0"/>
              </a:rPr>
              <a:t>assess impact</a:t>
            </a:r>
            <a:r>
              <a:rPr lang="en-CA" sz="1400" b="0" i="0" u="none" strike="noStrike" dirty="0">
                <a:solidFill>
                  <a:srgbClr val="838383"/>
                </a:solidFill>
                <a:effectLst/>
                <a:latin typeface="Open Sans" panose="020B0606030504020204" pitchFamily="34" charset="0"/>
              </a:rPr>
              <a:t>, or </a:t>
            </a:r>
            <a:r>
              <a:rPr lang="en-CA" sz="1400" b="1" i="0" u="none" strike="noStrike" dirty="0">
                <a:solidFill>
                  <a:srgbClr val="838383"/>
                </a:solidFill>
                <a:effectLst/>
                <a:latin typeface="Open Sans" panose="020B0606030504020204" pitchFamily="34" charset="0"/>
              </a:rPr>
              <a:t>conduct research and analysis</a:t>
            </a:r>
            <a:r>
              <a:rPr lang="en-CA" sz="1400" b="0" i="0" u="none" strike="noStrike" dirty="0">
                <a:solidFill>
                  <a:srgbClr val="838383"/>
                </a:solidFill>
                <a:effectLst/>
                <a:latin typeface="Open Sans" panose="020B0606030504020204" pitchFamily="34" charset="0"/>
              </a:rPr>
              <a:t>, they should:</a:t>
            </a:r>
            <a:endParaRPr lang="en-CA" sz="1400" b="0" i="0" u="none" strike="noStrike" dirty="0">
              <a:solidFill>
                <a:srgbClr val="CE0E2D"/>
              </a:solidFill>
              <a:effectLst/>
              <a:latin typeface="Open Sans" panose="020B0606030504020204" pitchFamily="34" charset="0"/>
            </a:endParaRPr>
          </a:p>
          <a:p>
            <a:pPr marL="742950" lvl="1" indent="-285750" rtl="0" fontAlgn="base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CA" sz="1400" b="0" i="0" u="none" strike="noStrike" dirty="0">
                <a:solidFill>
                  <a:srgbClr val="838383"/>
                </a:solidFill>
                <a:effectLst/>
                <a:latin typeface="Open Sans" panose="020B0606030504020204" pitchFamily="34" charset="0"/>
              </a:rPr>
              <a:t>Identify one M&amp;E indicator for conflict sensitivity for conflict sensitivity in each program you support</a:t>
            </a:r>
            <a:endParaRPr lang="en-CA" sz="1400" b="0" i="0" u="none" strike="noStrike" dirty="0">
              <a:solidFill>
                <a:srgbClr val="CE0E2D"/>
              </a:solidFill>
              <a:effectLst/>
              <a:latin typeface="Open Sans" panose="020B0606030504020204" pitchFamily="34" charset="0"/>
            </a:endParaRPr>
          </a:p>
          <a:p>
            <a:pPr marL="742950" lvl="1" indent="-285750" rtl="0" fontAlgn="base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CA" sz="1400" b="0" i="0" u="none" strike="noStrike" dirty="0">
                <a:solidFill>
                  <a:srgbClr val="838383"/>
                </a:solidFill>
                <a:effectLst/>
                <a:latin typeface="Open Sans" panose="020B0606030504020204" pitchFamily="34" charset="0"/>
              </a:rPr>
              <a:t>Create a one-page summary from an existing conflict analysis</a:t>
            </a:r>
          </a:p>
          <a:p>
            <a:pPr marL="742950" lvl="1" indent="-285750" rtl="0" fontAlgn="base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n-CA" sz="1400" b="0" i="0" u="none" strike="noStrike" dirty="0">
              <a:solidFill>
                <a:srgbClr val="CE0E2D"/>
              </a:solidFill>
              <a:effectLst/>
              <a:latin typeface="Open Sans" panose="020B0606030504020204" pitchFamily="34" charset="0"/>
            </a:endParaRPr>
          </a:p>
          <a:p>
            <a:pPr lvl="0" rtl="0" fontAlgn="base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CA" sz="1400" b="0" i="0" u="none" strike="noStrike" dirty="0">
                <a:solidFill>
                  <a:srgbClr val="838383"/>
                </a:solidFill>
                <a:effectLst/>
                <a:latin typeface="Open Sans" panose="020B0606030504020204" pitchFamily="34" charset="0"/>
              </a:rPr>
              <a:t>If they </a:t>
            </a:r>
            <a:r>
              <a:rPr lang="en-CA" sz="1400" b="1" i="0" u="none" strike="noStrike" dirty="0">
                <a:solidFill>
                  <a:srgbClr val="838383"/>
                </a:solidFill>
                <a:effectLst/>
                <a:latin typeface="Open Sans" panose="020B0606030504020204" pitchFamily="34" charset="0"/>
              </a:rPr>
              <a:t>engage with the community</a:t>
            </a:r>
            <a:r>
              <a:rPr lang="en-CA" sz="1400" b="0" i="0" u="none" strike="noStrike" dirty="0">
                <a:solidFill>
                  <a:srgbClr val="838383"/>
                </a:solidFill>
                <a:effectLst/>
                <a:latin typeface="Open Sans" panose="020B0606030504020204" pitchFamily="34" charset="0"/>
              </a:rPr>
              <a:t>, or </a:t>
            </a:r>
            <a:r>
              <a:rPr lang="en-CA" sz="1400" b="1" i="0" u="none" strike="noStrike" dirty="0">
                <a:solidFill>
                  <a:srgbClr val="838383"/>
                </a:solidFill>
                <a:effectLst/>
                <a:latin typeface="Open Sans" panose="020B0606030504020204" pitchFamily="34" charset="0"/>
              </a:rPr>
              <a:t>interact with partners</a:t>
            </a:r>
            <a:r>
              <a:rPr lang="en-CA" sz="1400" b="0" i="0" u="none" strike="noStrike" dirty="0">
                <a:solidFill>
                  <a:srgbClr val="838383"/>
                </a:solidFill>
                <a:effectLst/>
                <a:latin typeface="Open Sans" panose="020B0606030504020204" pitchFamily="34" charset="0"/>
              </a:rPr>
              <a:t>, they should:</a:t>
            </a:r>
            <a:endParaRPr lang="en-CA" sz="1400" b="0" i="0" u="none" strike="noStrike" dirty="0">
              <a:solidFill>
                <a:srgbClr val="CE0E2D"/>
              </a:solidFill>
              <a:effectLst/>
              <a:latin typeface="Open Sans" panose="020B0606030504020204" pitchFamily="34" charset="0"/>
            </a:endParaRPr>
          </a:p>
          <a:p>
            <a:pPr marL="742950" lvl="1" indent="-285750" rtl="0" fontAlgn="base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CA" sz="1400" b="0" i="0" u="none" strike="noStrike" dirty="0">
                <a:solidFill>
                  <a:srgbClr val="838383"/>
                </a:solidFill>
                <a:effectLst/>
                <a:latin typeface="Open Sans" panose="020B0606030504020204" pitchFamily="34" charset="0"/>
              </a:rPr>
              <a:t>Start a conversation about conflict sensitive strategies with partners</a:t>
            </a:r>
            <a:endParaRPr lang="en-CA" sz="1400" b="0" i="0" u="none" strike="noStrike" dirty="0">
              <a:solidFill>
                <a:srgbClr val="CE0E2D"/>
              </a:solidFill>
              <a:effectLst/>
              <a:latin typeface="Open Sans" panose="020B0606030504020204" pitchFamily="34" charset="0"/>
            </a:endParaRPr>
          </a:p>
          <a:p>
            <a:pPr marL="742950" lvl="1" indent="-285750" rtl="0" fontAlgn="base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CA" sz="1400" b="0" i="0" u="none" strike="noStrike" dirty="0">
                <a:solidFill>
                  <a:srgbClr val="838383"/>
                </a:solidFill>
                <a:effectLst/>
                <a:latin typeface="Open Sans" panose="020B0606030504020204" pitchFamily="34" charset="0"/>
              </a:rPr>
              <a:t>List out existing channels of communication with communities for their current intervention</a:t>
            </a:r>
            <a:endParaRPr lang="en-CA" sz="1400" b="0" i="0" u="none" strike="noStrike" dirty="0">
              <a:solidFill>
                <a:srgbClr val="CE0E2D"/>
              </a:solidFill>
              <a:effectLst/>
              <a:latin typeface="Open Sans" panose="020B0606030504020204" pitchFamily="34" charset="0"/>
            </a:endParaRPr>
          </a:p>
          <a:p>
            <a:pPr marL="1200150" lvl="2" indent="-285750">
              <a:buFont typeface="Arial" panose="020B0604020202020204" pitchFamily="34" charset="0"/>
              <a:buChar char="•"/>
            </a:pPr>
            <a:endParaRPr lang="en-US" sz="2400" b="0" i="0" dirty="0">
              <a:solidFill>
                <a:srgbClr val="000000"/>
              </a:solidFill>
              <a:effectLst/>
              <a:latin typeface="Arial" panose="020B0604020202020204" pitchFamily="34" charset="0"/>
            </a:endParaRPr>
          </a:p>
          <a:p>
            <a:pPr marL="1200150" lvl="2" indent="-285750">
              <a:buFont typeface="Arial" panose="020B0604020202020204" pitchFamily="34" charset="0"/>
              <a:buChar char="•"/>
            </a:pPr>
            <a:endParaRPr lang="en-US" sz="1600" b="0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152DD6-5036-4857-AA51-A184571746CA}" type="slidenum">
              <a:rPr lang="en-US" smtClean="0"/>
              <a:t>32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7717399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152DD6-5036-4857-AA51-A184571746CA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8991178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Facilitator notes:</a:t>
            </a:r>
          </a:p>
          <a:p>
            <a:endParaRPr lang="en-US" b="1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/>
              <a:t>Participants stand in center of room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/>
              <a:t>Read scenario with two possible outcomes out loud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/>
              <a:t>Scenarios are ambiguous on purpose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/>
              <a:t>Participants should interpret scenario how they want / based on their experience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/>
              <a:t>Ask participants to go to one side of the room based on what option they would choose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/>
              <a:t>If they can’t decide, participants may stay in the center, but may not participate in the discussion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/>
              <a:t>Ask each side to present why they made their choice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/>
              <a:t>Start with side that has smaller number of participants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/>
              <a:t>Once several arguments have been presented, have participants generate other options to minimize risk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/>
              <a:t>Participants in center of the room may participate in generating options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b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152DD6-5036-4857-AA51-A184571746CA}" type="slidenum">
              <a:rPr lang="en-US" smtClean="0"/>
              <a:t>33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7570367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Facilitator notes:</a:t>
            </a:r>
          </a:p>
          <a:p>
            <a:endParaRPr lang="en-US" b="1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/>
              <a:t>Avoid over-explaining scenario or adding details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/>
              <a:t>Let participants interpret scenario on their own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b="0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b="1" dirty="0"/>
              <a:t>Responses sought: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b="1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/>
              <a:t>Option A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b="0" dirty="0"/>
              <a:t>Trusted staff is valuable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 dirty="0"/>
              <a:t>Even if you hire some people with less experience they may have other insights, access or credibility with the community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b="0" dirty="0"/>
              <a:t>Option B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b="0" dirty="0"/>
              <a:t>Experience is valuable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b="0" dirty="0"/>
              <a:t>May come from outside the community (could be negative or positive)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b="0" dirty="0"/>
              <a:t>Possible option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b="0" dirty="0"/>
              <a:t>Make sure to hire people of different ethnic groups, social class, skill level, community members, non-community members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b="0" dirty="0"/>
              <a:t>Be inclusive in hiring practices</a:t>
            </a:r>
          </a:p>
          <a:p>
            <a:endParaRPr lang="en-US" b="1" dirty="0"/>
          </a:p>
          <a:p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152DD6-5036-4857-AA51-A184571746CA}" type="slidenum">
              <a:rPr lang="en-US" smtClean="0"/>
              <a:t>34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8356697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Facilitator notes:</a:t>
            </a:r>
          </a:p>
          <a:p>
            <a:endParaRPr lang="en-US" b="1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/>
              <a:t>Avoid over-explaining scenario or adding details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/>
              <a:t>Let participants interpret scenario on their own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b="0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b="1" dirty="0"/>
              <a:t>Responses sought: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b="1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/>
              <a:t>Option A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b="0" dirty="0"/>
              <a:t>International presence might project neutrality and greater protection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b="0" dirty="0"/>
              <a:t>Shared mission might mean greater efficiency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b="0" dirty="0"/>
              <a:t>Might be perceived as outsiders and not sustainable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b="0" dirty="0"/>
              <a:t>Option B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b="0" dirty="0"/>
              <a:t>Local empowerment can make our impact more sustainable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b="0" dirty="0"/>
              <a:t>Might learn a great deal from the organization about what will work in the community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b="0" dirty="0"/>
              <a:t>Mission differences might make logistics and organization difficult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b="0" dirty="0"/>
              <a:t>Might have stake in the conflict or exclude certain groups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b="0" dirty="0"/>
              <a:t>Possible options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b="0" dirty="0"/>
              <a:t>Draw up a Memorandum of Understanding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b="0" dirty="0"/>
              <a:t>Outline role conflict sensitivity plays in partnership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b="0" dirty="0"/>
              <a:t>Ensure that local staff representing the different backgrounds in the area are hired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b="0" dirty="0"/>
              <a:t>Promote shared learning between organizations, including training, mentorship and regular communication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152DD6-5036-4857-AA51-A184571746CA}" type="slidenum">
              <a:rPr lang="en-US" smtClean="0"/>
              <a:t>35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7406270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Facilitator notes:</a:t>
            </a:r>
          </a:p>
          <a:p>
            <a:endParaRPr lang="en-US" b="1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/>
              <a:t>Avoid over-explaining scenario or adding details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/>
              <a:t>Let participants interpret scenario on their own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b="0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b="1" dirty="0"/>
              <a:t>Responses sought: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b="1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/>
              <a:t>Option A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b="0" dirty="0"/>
              <a:t>Staff has direct, on-the-ground experience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b="0" dirty="0"/>
              <a:t>Biases may inform staff reports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b="0" dirty="0"/>
              <a:t>Option B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b="0" dirty="0"/>
              <a:t>No one knows more about community needs than the communities themselves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b="0" dirty="0"/>
              <a:t>Community members we speak to may only represent one perspective that is not shared by everyone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b="0" dirty="0"/>
              <a:t>Possible options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b="0" dirty="0"/>
              <a:t>Work with local partners to facilitate exit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b="0" dirty="0"/>
              <a:t>Set up final community meeting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b="0" dirty="0"/>
              <a:t>Do a risk analysis for your exit and discuss with staff, partners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152DD6-5036-4857-AA51-A184571746CA}" type="slidenum">
              <a:rPr lang="en-US" smtClean="0"/>
              <a:t>36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5829620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Responses sought:</a:t>
            </a:r>
          </a:p>
          <a:p>
            <a:endParaRPr lang="en-US" b="1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b="1" dirty="0"/>
              <a:t>Q1, Q2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b="1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/>
              <a:t>Honest answers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152DD6-5036-4857-AA51-A184571746CA}" type="slidenum">
              <a:rPr lang="en-US" smtClean="0"/>
              <a:t>37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9184515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152DD6-5036-4857-AA51-A184571746CA}" type="slidenum">
              <a:rPr lang="en-US" smtClean="0"/>
              <a:t>39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303695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600" dirty="0"/>
              <a:t>Fa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152DD6-5036-4857-AA51-A184571746CA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98598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600" b="1" dirty="0"/>
              <a:t>Facilitator notes:</a:t>
            </a:r>
          </a:p>
          <a:p>
            <a:endParaRPr lang="en-US" sz="1600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b="0" dirty="0"/>
              <a:t>Be encouraging to participants regardless of what they accomplished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b="0" dirty="0"/>
              <a:t>Probe for details: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b="0" dirty="0"/>
              <a:t>“What was challenging about the action item?”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b="0" dirty="0"/>
              <a:t>“Can you share any insight you learned?”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sz="1600" b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152DD6-5036-4857-AA51-A184571746CA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443638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152DD6-5036-4857-AA51-A184571746CA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9054973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Key point”</a:t>
            </a:r>
          </a:p>
          <a:p>
            <a:endParaRPr lang="en-US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“RAFT” principles should inform all aspects of any conflict-sensitive intervention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You may already be using RAFT principles in your work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152DD6-5036-4857-AA51-A184571746CA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868284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Facilitator notes:</a:t>
            </a:r>
          </a:p>
          <a:p>
            <a:endParaRPr lang="en-US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If possible, write ideas up in an area where everyone can see (chalkboard, white board, etc.)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May help to have a volunteer help you write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Spend 1 min on each principle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152DD6-5036-4857-AA51-A184571746CA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050612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Facilitator notes:</a:t>
            </a:r>
          </a:p>
          <a:p>
            <a:endParaRPr lang="en-US" b="1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/>
              <a:t>Give groups 1 min for each topic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/>
              <a:t>Ask groups to share examples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/>
              <a:t>If time, ask: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b="0" dirty="0"/>
              <a:t>“Was it easier to identify dividers or connectors? Why?”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b="0" dirty="0"/>
              <a:t>“How can analyzing dividers and connectors help us in our work?”</a:t>
            </a:r>
          </a:p>
          <a:p>
            <a:endParaRPr lang="en-US" b="1" dirty="0"/>
          </a:p>
          <a:p>
            <a:r>
              <a:rPr lang="en-US" b="1" dirty="0"/>
              <a:t>Key points:</a:t>
            </a:r>
          </a:p>
          <a:p>
            <a:endParaRPr lang="en-US" b="1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/>
              <a:t>Analyzing dividers and connecters is a great way to start conducting analysis for conflict sensitivity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/>
              <a:t>Even in areas with widespread conflict you will find connectors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/>
              <a:t>Connectors may be one of the best hopes for peace</a:t>
            </a:r>
          </a:p>
          <a:p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152DD6-5036-4857-AA51-A184571746CA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5469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Relationship Id="rId5" Type="http://schemas.openxmlformats.org/officeDocument/2006/relationships/image" Target="../media/image3.png"/><Relationship Id="rId4" Type="http://schemas.openxmlformats.org/officeDocument/2006/relationships/image" Target="../media/image2.svg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1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13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14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15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16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17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8.xml"/><Relationship Id="rId4" Type="http://schemas.openxmlformats.org/officeDocument/2006/relationships/image" Target="../media/image5.sv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9.xml"/><Relationship Id="rId4" Type="http://schemas.openxmlformats.org/officeDocument/2006/relationships/image" Target="../media/image5.svg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0.xml"/><Relationship Id="rId4" Type="http://schemas.openxmlformats.org/officeDocument/2006/relationships/image" Target="../media/image7.svg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1.xml"/><Relationship Id="rId4" Type="http://schemas.openxmlformats.org/officeDocument/2006/relationships/image" Target="../media/image7.sv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4.xml"/><Relationship Id="rId5" Type="http://schemas.openxmlformats.org/officeDocument/2006/relationships/image" Target="../media/image3.png"/><Relationship Id="rId4" Type="http://schemas.openxmlformats.org/officeDocument/2006/relationships/image" Target="../media/image2.svg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2.xml"/><Relationship Id="rId4" Type="http://schemas.openxmlformats.org/officeDocument/2006/relationships/image" Target="../media/image9.svg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3.xml"/><Relationship Id="rId4" Type="http://schemas.openxmlformats.org/officeDocument/2006/relationships/image" Target="../media/image9.svg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4.xml"/><Relationship Id="rId4" Type="http://schemas.openxmlformats.org/officeDocument/2006/relationships/image" Target="../media/image11.svg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5.xml"/><Relationship Id="rId4" Type="http://schemas.openxmlformats.org/officeDocument/2006/relationships/image" Target="../media/image11.svg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6.xml"/><Relationship Id="rId4" Type="http://schemas.openxmlformats.org/officeDocument/2006/relationships/image" Target="../media/image13.svg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7.xml"/><Relationship Id="rId4" Type="http://schemas.openxmlformats.org/officeDocument/2006/relationships/image" Target="../media/image15.svg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8.xml"/><Relationship Id="rId4" Type="http://schemas.openxmlformats.org/officeDocument/2006/relationships/image" Target="../media/image15.svg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9.xml"/><Relationship Id="rId4" Type="http://schemas.openxmlformats.org/officeDocument/2006/relationships/image" Target="../media/image17.svg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0.xml"/><Relationship Id="rId4" Type="http://schemas.openxmlformats.org/officeDocument/2006/relationships/image" Target="../media/image17.svg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1.xml"/><Relationship Id="rId4" Type="http://schemas.openxmlformats.org/officeDocument/2006/relationships/image" Target="../media/image19.svg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5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2.xml"/><Relationship Id="rId4" Type="http://schemas.openxmlformats.org/officeDocument/2006/relationships/image" Target="../media/image19.svg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3.xml"/><Relationship Id="rId4" Type="http://schemas.openxmlformats.org/officeDocument/2006/relationships/image" Target="../media/image21.svg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4.xml"/><Relationship Id="rId4" Type="http://schemas.openxmlformats.org/officeDocument/2006/relationships/image" Target="../media/image21.svg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5.xml"/><Relationship Id="rId4" Type="http://schemas.openxmlformats.org/officeDocument/2006/relationships/image" Target="../media/image23.svg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6.xml"/><Relationship Id="rId4" Type="http://schemas.openxmlformats.org/officeDocument/2006/relationships/image" Target="../media/image23.svg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7.xml"/><Relationship Id="rId4" Type="http://schemas.openxmlformats.org/officeDocument/2006/relationships/image" Target="../media/image11.svg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8.xml"/><Relationship Id="rId4" Type="http://schemas.openxmlformats.org/officeDocument/2006/relationships/image" Target="../media/image25.svg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9.xml"/><Relationship Id="rId4" Type="http://schemas.openxmlformats.org/officeDocument/2006/relationships/image" Target="../media/image27.svg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40.xml"/><Relationship Id="rId4" Type="http://schemas.openxmlformats.org/officeDocument/2006/relationships/image" Target="../media/image25.svg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41.xml"/><Relationship Id="rId4" Type="http://schemas.openxmlformats.org/officeDocument/2006/relationships/image" Target="../media/image27.svg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6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42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43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44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45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46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47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48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49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50.xml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5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7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52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53.xml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54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55.xml"/></Relationships>
</file>

<file path=ppt/slideLayouts/_rels/slideLayout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56.xml"/><Relationship Id="rId5" Type="http://schemas.openxmlformats.org/officeDocument/2006/relationships/image" Target="../media/image31.svg"/><Relationship Id="rId4" Type="http://schemas.openxmlformats.org/officeDocument/2006/relationships/image" Target="../media/image30.png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8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9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10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1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Module Title_1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0B18E392-2B3D-4591-9AAF-DF4F12CE238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97421" y="2901866"/>
            <a:ext cx="5215114" cy="1325563"/>
          </a:xfrm>
        </p:spPr>
        <p:txBody>
          <a:bodyPr anchor="ctr" anchorCtr="0"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Marcador de posición de imagen 24">
            <a:extLst>
              <a:ext uri="{FF2B5EF4-FFF2-40B4-BE49-F238E27FC236}">
                <a16:creationId xmlns:a16="http://schemas.microsoft.com/office/drawing/2014/main" id="{E462084F-31FE-40E6-8D5A-F2ADDC17685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183629" y="-27998"/>
            <a:ext cx="6080141" cy="6911542"/>
          </a:xfrm>
          <a:custGeom>
            <a:avLst/>
            <a:gdLst>
              <a:gd name="connsiteX0" fmla="*/ 0 w 5967413"/>
              <a:gd name="connsiteY0" fmla="*/ 0 h 6858000"/>
              <a:gd name="connsiteX1" fmla="*/ 5967413 w 5967413"/>
              <a:gd name="connsiteY1" fmla="*/ 0 h 6858000"/>
              <a:gd name="connsiteX2" fmla="*/ 5967413 w 5967413"/>
              <a:gd name="connsiteY2" fmla="*/ 6858000 h 6858000"/>
              <a:gd name="connsiteX3" fmla="*/ 0 w 5967413"/>
              <a:gd name="connsiteY3" fmla="*/ 6858000 h 6858000"/>
              <a:gd name="connsiteX4" fmla="*/ 0 w 5967413"/>
              <a:gd name="connsiteY4" fmla="*/ 0 h 6858000"/>
              <a:gd name="connsiteX0" fmla="*/ 0 w 5967413"/>
              <a:gd name="connsiteY0" fmla="*/ 15499 h 6873499"/>
              <a:gd name="connsiteX1" fmla="*/ 4867034 w 5967413"/>
              <a:gd name="connsiteY1" fmla="*/ 0 h 6873499"/>
              <a:gd name="connsiteX2" fmla="*/ 5967413 w 5967413"/>
              <a:gd name="connsiteY2" fmla="*/ 6873499 h 6873499"/>
              <a:gd name="connsiteX3" fmla="*/ 0 w 5967413"/>
              <a:gd name="connsiteY3" fmla="*/ 6873499 h 6873499"/>
              <a:gd name="connsiteX4" fmla="*/ 0 w 5967413"/>
              <a:gd name="connsiteY4" fmla="*/ 15499 h 6873499"/>
              <a:gd name="connsiteX0" fmla="*/ 0 w 5967413"/>
              <a:gd name="connsiteY0" fmla="*/ 0 h 6858000"/>
              <a:gd name="connsiteX1" fmla="*/ 5207997 w 5967413"/>
              <a:gd name="connsiteY1" fmla="*/ 15497 h 6858000"/>
              <a:gd name="connsiteX2" fmla="*/ 5967413 w 5967413"/>
              <a:gd name="connsiteY2" fmla="*/ 6858000 h 6858000"/>
              <a:gd name="connsiteX3" fmla="*/ 0 w 5967413"/>
              <a:gd name="connsiteY3" fmla="*/ 6858000 h 6858000"/>
              <a:gd name="connsiteX4" fmla="*/ 0 w 5967413"/>
              <a:gd name="connsiteY4" fmla="*/ 0 h 6858000"/>
              <a:gd name="connsiteX0" fmla="*/ 0 w 5967413"/>
              <a:gd name="connsiteY0" fmla="*/ 1 h 6858001"/>
              <a:gd name="connsiteX1" fmla="*/ 5393976 w 5967413"/>
              <a:gd name="connsiteY1" fmla="*/ 0 h 6858001"/>
              <a:gd name="connsiteX2" fmla="*/ 5967413 w 5967413"/>
              <a:gd name="connsiteY2" fmla="*/ 6858001 h 6858001"/>
              <a:gd name="connsiteX3" fmla="*/ 0 w 5967413"/>
              <a:gd name="connsiteY3" fmla="*/ 6858001 h 6858001"/>
              <a:gd name="connsiteX4" fmla="*/ 0 w 5967413"/>
              <a:gd name="connsiteY4" fmla="*/ 1 h 6858001"/>
              <a:gd name="connsiteX0" fmla="*/ 0 w 5982912"/>
              <a:gd name="connsiteY0" fmla="*/ 15500 h 6873500"/>
              <a:gd name="connsiteX1" fmla="*/ 5982912 w 5982912"/>
              <a:gd name="connsiteY1" fmla="*/ 0 h 6873500"/>
              <a:gd name="connsiteX2" fmla="*/ 5967413 w 5982912"/>
              <a:gd name="connsiteY2" fmla="*/ 6873500 h 6873500"/>
              <a:gd name="connsiteX3" fmla="*/ 0 w 5982912"/>
              <a:gd name="connsiteY3" fmla="*/ 6873500 h 6873500"/>
              <a:gd name="connsiteX4" fmla="*/ 0 w 5982912"/>
              <a:gd name="connsiteY4" fmla="*/ 15500 h 6873500"/>
              <a:gd name="connsiteX0" fmla="*/ 0 w 5998411"/>
              <a:gd name="connsiteY0" fmla="*/ 2 h 6858002"/>
              <a:gd name="connsiteX1" fmla="*/ 5998411 w 5998411"/>
              <a:gd name="connsiteY1" fmla="*/ 0 h 6858002"/>
              <a:gd name="connsiteX2" fmla="*/ 5967413 w 5998411"/>
              <a:gd name="connsiteY2" fmla="*/ 6858002 h 6858002"/>
              <a:gd name="connsiteX3" fmla="*/ 0 w 5998411"/>
              <a:gd name="connsiteY3" fmla="*/ 6858002 h 6858002"/>
              <a:gd name="connsiteX4" fmla="*/ 0 w 5998411"/>
              <a:gd name="connsiteY4" fmla="*/ 2 h 6858002"/>
              <a:gd name="connsiteX0" fmla="*/ 635430 w 5998411"/>
              <a:gd name="connsiteY0" fmla="*/ 2 h 6858002"/>
              <a:gd name="connsiteX1" fmla="*/ 5998411 w 5998411"/>
              <a:gd name="connsiteY1" fmla="*/ 0 h 6858002"/>
              <a:gd name="connsiteX2" fmla="*/ 5967413 w 5998411"/>
              <a:gd name="connsiteY2" fmla="*/ 6858002 h 6858002"/>
              <a:gd name="connsiteX3" fmla="*/ 0 w 5998411"/>
              <a:gd name="connsiteY3" fmla="*/ 6858002 h 6858002"/>
              <a:gd name="connsiteX4" fmla="*/ 635430 w 5998411"/>
              <a:gd name="connsiteY4" fmla="*/ 2 h 6858002"/>
              <a:gd name="connsiteX0" fmla="*/ 635430 w 5987259"/>
              <a:gd name="connsiteY0" fmla="*/ 22305 h 6880305"/>
              <a:gd name="connsiteX1" fmla="*/ 5987259 w 5987259"/>
              <a:gd name="connsiteY1" fmla="*/ 0 h 6880305"/>
              <a:gd name="connsiteX2" fmla="*/ 5967413 w 5987259"/>
              <a:gd name="connsiteY2" fmla="*/ 6880305 h 6880305"/>
              <a:gd name="connsiteX3" fmla="*/ 0 w 5987259"/>
              <a:gd name="connsiteY3" fmla="*/ 6880305 h 6880305"/>
              <a:gd name="connsiteX4" fmla="*/ 635430 w 5987259"/>
              <a:gd name="connsiteY4" fmla="*/ 22305 h 6880305"/>
              <a:gd name="connsiteX0" fmla="*/ 635430 w 5990971"/>
              <a:gd name="connsiteY0" fmla="*/ 22305 h 6891457"/>
              <a:gd name="connsiteX1" fmla="*/ 5987259 w 5990971"/>
              <a:gd name="connsiteY1" fmla="*/ 0 h 6891457"/>
              <a:gd name="connsiteX2" fmla="*/ 5989716 w 5990971"/>
              <a:gd name="connsiteY2" fmla="*/ 6891457 h 6891457"/>
              <a:gd name="connsiteX3" fmla="*/ 0 w 5990971"/>
              <a:gd name="connsiteY3" fmla="*/ 6880305 h 6891457"/>
              <a:gd name="connsiteX4" fmla="*/ 635430 w 5990971"/>
              <a:gd name="connsiteY4" fmla="*/ 22305 h 6891457"/>
              <a:gd name="connsiteX0" fmla="*/ 639394 w 5990971"/>
              <a:gd name="connsiteY0" fmla="*/ 61937 h 6891457"/>
              <a:gd name="connsiteX1" fmla="*/ 5987259 w 5990971"/>
              <a:gd name="connsiteY1" fmla="*/ 0 h 6891457"/>
              <a:gd name="connsiteX2" fmla="*/ 5989716 w 5990971"/>
              <a:gd name="connsiteY2" fmla="*/ 6891457 h 6891457"/>
              <a:gd name="connsiteX3" fmla="*/ 0 w 5990971"/>
              <a:gd name="connsiteY3" fmla="*/ 6880305 h 6891457"/>
              <a:gd name="connsiteX4" fmla="*/ 639394 w 5990971"/>
              <a:gd name="connsiteY4" fmla="*/ 61937 h 6891457"/>
              <a:gd name="connsiteX0" fmla="*/ 639394 w 5989934"/>
              <a:gd name="connsiteY0" fmla="*/ 0 h 6829520"/>
              <a:gd name="connsiteX1" fmla="*/ 5911957 w 5989934"/>
              <a:gd name="connsiteY1" fmla="*/ 21292 h 6829520"/>
              <a:gd name="connsiteX2" fmla="*/ 5989716 w 5989934"/>
              <a:gd name="connsiteY2" fmla="*/ 6829520 h 6829520"/>
              <a:gd name="connsiteX3" fmla="*/ 0 w 5989934"/>
              <a:gd name="connsiteY3" fmla="*/ 6818368 h 6829520"/>
              <a:gd name="connsiteX4" fmla="*/ 639394 w 5989934"/>
              <a:gd name="connsiteY4" fmla="*/ 0 h 6829520"/>
              <a:gd name="connsiteX0" fmla="*/ 655248 w 5989934"/>
              <a:gd name="connsiteY0" fmla="*/ 0 h 6813666"/>
              <a:gd name="connsiteX1" fmla="*/ 5911957 w 5989934"/>
              <a:gd name="connsiteY1" fmla="*/ 5438 h 6813666"/>
              <a:gd name="connsiteX2" fmla="*/ 5989716 w 5989934"/>
              <a:gd name="connsiteY2" fmla="*/ 6813666 h 6813666"/>
              <a:gd name="connsiteX3" fmla="*/ 0 w 5989934"/>
              <a:gd name="connsiteY3" fmla="*/ 6802514 h 6813666"/>
              <a:gd name="connsiteX4" fmla="*/ 655248 w 5989934"/>
              <a:gd name="connsiteY4" fmla="*/ 0 h 6813666"/>
              <a:gd name="connsiteX0" fmla="*/ 646301 w 5980987"/>
              <a:gd name="connsiteY0" fmla="*/ 0 h 6813666"/>
              <a:gd name="connsiteX1" fmla="*/ 5903010 w 5980987"/>
              <a:gd name="connsiteY1" fmla="*/ 5438 h 6813666"/>
              <a:gd name="connsiteX2" fmla="*/ 5980769 w 5980987"/>
              <a:gd name="connsiteY2" fmla="*/ 6813666 h 6813666"/>
              <a:gd name="connsiteX3" fmla="*/ 0 w 5980987"/>
              <a:gd name="connsiteY3" fmla="*/ 6766728 h 6813666"/>
              <a:gd name="connsiteX4" fmla="*/ 646301 w 5980987"/>
              <a:gd name="connsiteY4" fmla="*/ 0 h 6813666"/>
              <a:gd name="connsiteX0" fmla="*/ 646301 w 5910208"/>
              <a:gd name="connsiteY0" fmla="*/ 0 h 6766728"/>
              <a:gd name="connsiteX1" fmla="*/ 5903010 w 5910208"/>
              <a:gd name="connsiteY1" fmla="*/ 5438 h 6766728"/>
              <a:gd name="connsiteX2" fmla="*/ 5909195 w 5910208"/>
              <a:gd name="connsiteY2" fmla="*/ 6751038 h 6766728"/>
              <a:gd name="connsiteX3" fmla="*/ 0 w 5910208"/>
              <a:gd name="connsiteY3" fmla="*/ 6766728 h 6766728"/>
              <a:gd name="connsiteX4" fmla="*/ 646301 w 5910208"/>
              <a:gd name="connsiteY4" fmla="*/ 0 h 6766728"/>
              <a:gd name="connsiteX0" fmla="*/ 650583 w 5910208"/>
              <a:gd name="connsiteY0" fmla="*/ 0 h 6775294"/>
              <a:gd name="connsiteX1" fmla="*/ 5903010 w 5910208"/>
              <a:gd name="connsiteY1" fmla="*/ 14004 h 6775294"/>
              <a:gd name="connsiteX2" fmla="*/ 5909195 w 5910208"/>
              <a:gd name="connsiteY2" fmla="*/ 6759604 h 6775294"/>
              <a:gd name="connsiteX3" fmla="*/ 0 w 5910208"/>
              <a:gd name="connsiteY3" fmla="*/ 6775294 h 6775294"/>
              <a:gd name="connsiteX4" fmla="*/ 650583 w 5910208"/>
              <a:gd name="connsiteY4" fmla="*/ 0 h 6775294"/>
              <a:gd name="connsiteX0" fmla="*/ 646469 w 5910208"/>
              <a:gd name="connsiteY0" fmla="*/ 60059 h 6761290"/>
              <a:gd name="connsiteX1" fmla="*/ 5903010 w 5910208"/>
              <a:gd name="connsiteY1" fmla="*/ 0 h 6761290"/>
              <a:gd name="connsiteX2" fmla="*/ 5909195 w 5910208"/>
              <a:gd name="connsiteY2" fmla="*/ 6745600 h 6761290"/>
              <a:gd name="connsiteX3" fmla="*/ 0 w 5910208"/>
              <a:gd name="connsiteY3" fmla="*/ 6761290 h 6761290"/>
              <a:gd name="connsiteX4" fmla="*/ 646469 w 5910208"/>
              <a:gd name="connsiteY4" fmla="*/ 60059 h 6761290"/>
              <a:gd name="connsiteX0" fmla="*/ 646469 w 5909690"/>
              <a:gd name="connsiteY0" fmla="*/ 18913 h 6720144"/>
              <a:gd name="connsiteX1" fmla="*/ 5882438 w 5909690"/>
              <a:gd name="connsiteY1" fmla="*/ 0 h 6720144"/>
              <a:gd name="connsiteX2" fmla="*/ 5909195 w 5909690"/>
              <a:gd name="connsiteY2" fmla="*/ 6704454 h 6720144"/>
              <a:gd name="connsiteX3" fmla="*/ 0 w 5909690"/>
              <a:gd name="connsiteY3" fmla="*/ 6720144 h 6720144"/>
              <a:gd name="connsiteX4" fmla="*/ 646469 w 5909690"/>
              <a:gd name="connsiteY4" fmla="*/ 18913 h 6720144"/>
              <a:gd name="connsiteX0" fmla="*/ 646469 w 5909606"/>
              <a:gd name="connsiteY0" fmla="*/ 2454 h 6703685"/>
              <a:gd name="connsiteX1" fmla="*/ 5874209 w 5909606"/>
              <a:gd name="connsiteY1" fmla="*/ 0 h 6703685"/>
              <a:gd name="connsiteX2" fmla="*/ 5909195 w 5909606"/>
              <a:gd name="connsiteY2" fmla="*/ 6687995 h 6703685"/>
              <a:gd name="connsiteX3" fmla="*/ 0 w 5909606"/>
              <a:gd name="connsiteY3" fmla="*/ 6703685 h 6703685"/>
              <a:gd name="connsiteX4" fmla="*/ 646469 w 5909606"/>
              <a:gd name="connsiteY4" fmla="*/ 2454 h 6703685"/>
              <a:gd name="connsiteX0" fmla="*/ 662928 w 5909606"/>
              <a:gd name="connsiteY0" fmla="*/ 0 h 6717689"/>
              <a:gd name="connsiteX1" fmla="*/ 5874209 w 5909606"/>
              <a:gd name="connsiteY1" fmla="*/ 14004 h 6717689"/>
              <a:gd name="connsiteX2" fmla="*/ 5909195 w 5909606"/>
              <a:gd name="connsiteY2" fmla="*/ 6701999 h 6717689"/>
              <a:gd name="connsiteX3" fmla="*/ 0 w 5909606"/>
              <a:gd name="connsiteY3" fmla="*/ 6717689 h 6717689"/>
              <a:gd name="connsiteX4" fmla="*/ 662928 w 5909606"/>
              <a:gd name="connsiteY4" fmla="*/ 0 h 67176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909606" h="6717689">
                <a:moveTo>
                  <a:pt x="662928" y="0"/>
                </a:moveTo>
                <a:lnTo>
                  <a:pt x="5874209" y="14004"/>
                </a:lnTo>
                <a:cubicBezTo>
                  <a:pt x="5869043" y="2305171"/>
                  <a:pt x="5914361" y="4410832"/>
                  <a:pt x="5909195" y="6701999"/>
                </a:cubicBezTo>
                <a:lnTo>
                  <a:pt x="0" y="6717689"/>
                </a:lnTo>
                <a:lnTo>
                  <a:pt x="662928" y="0"/>
                </a:lnTo>
                <a:close/>
              </a:path>
            </a:pathLst>
          </a:custGeom>
        </p:spPr>
        <p:txBody>
          <a:bodyPr/>
          <a:lstStyle/>
          <a:p>
            <a:endParaRPr lang="es-ES" dirty="0"/>
          </a:p>
        </p:txBody>
      </p:sp>
      <p:pic>
        <p:nvPicPr>
          <p:cNvPr id="4" name="Gráfico 3">
            <a:extLst>
              <a:ext uri="{FF2B5EF4-FFF2-40B4-BE49-F238E27FC236}">
                <a16:creationId xmlns:a16="http://schemas.microsoft.com/office/drawing/2014/main" id="{2DB98438-DBED-4FC2-B53D-2732DD17647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13962" y="624568"/>
            <a:ext cx="1104900" cy="1428750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6ABCB8A6-6CAC-4E7E-A72E-A5B7DF74756E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1321" y="1119434"/>
            <a:ext cx="2426867" cy="93388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782291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_Subtitle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5AA7898B-97AB-47AE-9221-A903C876EFFD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838200" y="1967049"/>
            <a:ext cx="5181600" cy="4287403"/>
          </a:xfrm>
        </p:spPr>
        <p:txBody>
          <a:bodyPr>
            <a:no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Content Placeholder 3">
            <a:extLst>
              <a:ext uri="{FF2B5EF4-FFF2-40B4-BE49-F238E27FC236}">
                <a16:creationId xmlns:a16="http://schemas.microsoft.com/office/drawing/2014/main" id="{329C4CEA-908D-4152-89FB-85A401107C8C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6172200" y="1967049"/>
            <a:ext cx="5181600" cy="4287403"/>
          </a:xfrm>
        </p:spPr>
        <p:txBody>
          <a:bodyPr>
            <a:no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D7AEDC9-0A0B-4B19-A70A-8446961238E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5126"/>
            <a:ext cx="10515600" cy="694748"/>
          </a:xfrm>
        </p:spPr>
        <p:txBody>
          <a:bodyPr>
            <a:noAutofit/>
          </a:bodyPr>
          <a:lstStyle>
            <a:lvl1pPr>
              <a:defRPr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Marcador de texto 6">
            <a:extLst>
              <a:ext uri="{FF2B5EF4-FFF2-40B4-BE49-F238E27FC236}">
                <a16:creationId xmlns:a16="http://schemas.microsoft.com/office/drawing/2014/main" id="{6F521EF5-7C17-4E7D-8B9D-6848175A66C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38201" y="1166087"/>
            <a:ext cx="5181600" cy="694749"/>
          </a:xfrm>
        </p:spPr>
        <p:txBody>
          <a:bodyPr>
            <a:noAutofit/>
          </a:bodyPr>
          <a:lstStyle>
            <a:lvl1pPr marL="0" indent="0">
              <a:buNone/>
              <a:defRPr sz="2400" b="1">
                <a:solidFill>
                  <a:schemeClr val="bg2"/>
                </a:solidFill>
              </a:defRPr>
            </a:lvl1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11" name="Marcador de texto 6">
            <a:extLst>
              <a:ext uri="{FF2B5EF4-FFF2-40B4-BE49-F238E27FC236}">
                <a16:creationId xmlns:a16="http://schemas.microsoft.com/office/drawing/2014/main" id="{6BEE06DD-E660-406D-AFE9-5D9735BEF433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172200" y="1166087"/>
            <a:ext cx="5181600" cy="694749"/>
          </a:xfrm>
        </p:spPr>
        <p:txBody>
          <a:bodyPr>
            <a:noAutofit/>
          </a:bodyPr>
          <a:lstStyle>
            <a:lvl1pPr marL="0" indent="0">
              <a:buNone/>
              <a:defRPr sz="2400" b="1">
                <a:solidFill>
                  <a:schemeClr val="accent3"/>
                </a:solidFill>
              </a:defRPr>
            </a:lvl1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AD284101-F24E-4FD9-9AD3-4686DB062AF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3E63BF-5D4E-4214-8076-7ECD3739FBD0}" type="slidenum">
              <a:rPr lang="en-US" smtClean="0"/>
              <a:t>‹#›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758295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5D7AEDC9-0A0B-4B19-A70A-8446961238E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5126"/>
            <a:ext cx="10515600" cy="694748"/>
          </a:xfrm>
        </p:spPr>
        <p:txBody>
          <a:bodyPr>
            <a:noAutofit/>
          </a:bodyPr>
          <a:lstStyle>
            <a:lvl1pPr>
              <a:defRPr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2" name="Marcador de texto 6">
            <a:extLst>
              <a:ext uri="{FF2B5EF4-FFF2-40B4-BE49-F238E27FC236}">
                <a16:creationId xmlns:a16="http://schemas.microsoft.com/office/drawing/2014/main" id="{43DB0EF0-7672-4F35-9B4C-28D18BD8B02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38201" y="1166088"/>
            <a:ext cx="5181600" cy="633589"/>
          </a:xfrm>
        </p:spPr>
        <p:txBody>
          <a:bodyPr>
            <a:noAutofit/>
          </a:bodyPr>
          <a:lstStyle>
            <a:lvl1pPr marL="0" indent="0">
              <a:buNone/>
              <a:defRPr sz="2400" b="1">
                <a:solidFill>
                  <a:schemeClr val="bg2"/>
                </a:solidFill>
              </a:defRPr>
            </a:lvl1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13" name="Marcador de texto 6">
            <a:extLst>
              <a:ext uri="{FF2B5EF4-FFF2-40B4-BE49-F238E27FC236}">
                <a16:creationId xmlns:a16="http://schemas.microsoft.com/office/drawing/2014/main" id="{47221BFA-2B5D-4071-BF05-177A1B3C6C0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172200" y="1166088"/>
            <a:ext cx="5181600" cy="633589"/>
          </a:xfrm>
        </p:spPr>
        <p:txBody>
          <a:bodyPr>
            <a:noAutofit/>
          </a:bodyPr>
          <a:lstStyle>
            <a:lvl1pPr marL="0" indent="0">
              <a:buNone/>
              <a:defRPr sz="2400" b="1">
                <a:solidFill>
                  <a:schemeClr val="bg2"/>
                </a:solidFill>
              </a:defRPr>
            </a:lvl1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390DF7AB-EF3A-4A62-A7AA-6FDD27DB6510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838200" y="1967049"/>
            <a:ext cx="5181600" cy="4287403"/>
          </a:xfrm>
        </p:spPr>
        <p:txBody>
          <a:bodyPr>
            <a:no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Content Placeholder 3">
            <a:extLst>
              <a:ext uri="{FF2B5EF4-FFF2-40B4-BE49-F238E27FC236}">
                <a16:creationId xmlns:a16="http://schemas.microsoft.com/office/drawing/2014/main" id="{4EF1616B-58A5-42D5-8FF2-EB8AF51A8EFC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6172200" y="1967049"/>
            <a:ext cx="5181600" cy="4287403"/>
          </a:xfrm>
        </p:spPr>
        <p:txBody>
          <a:bodyPr>
            <a:no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A851B6DC-D1D9-44E6-8FCB-0F2CD4DD8E2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3E63BF-5D4E-4214-8076-7ECD3739FBD0}" type="slidenum">
              <a:rPr lang="en-US" smtClean="0"/>
              <a:t>‹#›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6194570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107FD3-B34A-4AC9-A1D1-89FAB757EEA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923503" y="365125"/>
            <a:ext cx="5699465" cy="1111594"/>
          </a:xfrm>
        </p:spPr>
        <p:txBody>
          <a:bodyPr>
            <a:noAutofit/>
          </a:bodyPr>
          <a:lstStyle>
            <a:lvl1pPr>
              <a:defRPr sz="3200"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2" name="Marcador de contenido 11">
            <a:extLst>
              <a:ext uri="{FF2B5EF4-FFF2-40B4-BE49-F238E27FC236}">
                <a16:creationId xmlns:a16="http://schemas.microsoft.com/office/drawing/2014/main" id="{46683146-132F-4AB4-BBF2-F7E70D3F000B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5922963" y="1673818"/>
            <a:ext cx="5700712" cy="4469272"/>
          </a:xfrm>
        </p:spPr>
        <p:txBody>
          <a:bodyPr>
            <a:noAutofit/>
          </a:bodyPr>
          <a:lstStyle/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</a:p>
        </p:txBody>
      </p:sp>
      <p:sp>
        <p:nvSpPr>
          <p:cNvPr id="6" name="Picture Placeholder 7">
            <a:extLst>
              <a:ext uri="{FF2B5EF4-FFF2-40B4-BE49-F238E27FC236}">
                <a16:creationId xmlns:a16="http://schemas.microsoft.com/office/drawing/2014/main" id="{C8CF23E1-D695-4469-878D-68B599181AF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" y="0"/>
            <a:ext cx="5449888" cy="6857999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>
            <a:lvl1pPr marL="0" indent="0">
              <a:buNone/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04429A53-B833-4673-B626-F89F3C51193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3E63BF-5D4E-4214-8076-7ECD3739FBD0}" type="slidenum">
              <a:rPr lang="en-US" smtClean="0"/>
              <a:t>‹#›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5708415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_Subtitle_Imag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E48E2039-D06A-4043-AA68-7DF66568B7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" y="0"/>
            <a:ext cx="5449888" cy="6857999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>
            <a:lvl1pPr marL="0" indent="0">
              <a:buNone/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C107FD3-B34A-4AC9-A1D1-89FAB757EEA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922963" y="365125"/>
            <a:ext cx="5699465" cy="861002"/>
          </a:xfrm>
        </p:spPr>
        <p:txBody>
          <a:bodyPr>
            <a:noAutofit/>
          </a:bodyPr>
          <a:lstStyle>
            <a:lvl1pPr>
              <a:defRPr sz="3200"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2" name="Marcador de contenido 11">
            <a:extLst>
              <a:ext uri="{FF2B5EF4-FFF2-40B4-BE49-F238E27FC236}">
                <a16:creationId xmlns:a16="http://schemas.microsoft.com/office/drawing/2014/main" id="{46683146-132F-4AB4-BBF2-F7E70D3F000B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5922963" y="2088773"/>
            <a:ext cx="5700712" cy="4054316"/>
          </a:xfrm>
        </p:spPr>
        <p:txBody>
          <a:bodyPr>
            <a:noAutofit/>
          </a:bodyPr>
          <a:lstStyle/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</a:p>
        </p:txBody>
      </p:sp>
      <p:sp>
        <p:nvSpPr>
          <p:cNvPr id="7" name="Marcador de texto 6">
            <a:extLst>
              <a:ext uri="{FF2B5EF4-FFF2-40B4-BE49-F238E27FC236}">
                <a16:creationId xmlns:a16="http://schemas.microsoft.com/office/drawing/2014/main" id="{BBD20D83-B307-415A-8A37-BE0F877818C8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922962" y="1324769"/>
            <a:ext cx="5699465" cy="665362"/>
          </a:xfrm>
        </p:spPr>
        <p:txBody>
          <a:bodyPr>
            <a:noAutofit/>
          </a:bodyPr>
          <a:lstStyle>
            <a:lvl1pPr marL="0" indent="0">
              <a:buNone/>
              <a:defRPr sz="2200" b="1">
                <a:solidFill>
                  <a:schemeClr val="bg2"/>
                </a:solidFill>
              </a:defRPr>
            </a:lvl1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28B612E-D53F-437B-A5F9-8B38C8294D1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3E63BF-5D4E-4214-8076-7ECD3739FBD0}" type="slidenum">
              <a:rPr lang="en-US" smtClean="0"/>
              <a:t>‹#›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8973657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E48E2039-D06A-4043-AA68-7DF66568B765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6713224" y="0"/>
            <a:ext cx="5478776" cy="6857999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>
            <a:lvl1pPr marL="0" indent="0">
              <a:buNone/>
              <a:defRPr>
                <a:noFill/>
              </a:defRPr>
            </a:lvl1pPr>
          </a:lstStyle>
          <a:p>
            <a:r>
              <a:rPr lang="es-CO" dirty="0"/>
              <a:t>A</a:t>
            </a:r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C107FD3-B34A-4AC9-A1D1-89FAB757EEA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8641" y="367369"/>
            <a:ext cx="5699465" cy="1111594"/>
          </a:xfrm>
        </p:spPr>
        <p:txBody>
          <a:bodyPr>
            <a:noAutofit/>
          </a:bodyPr>
          <a:lstStyle>
            <a:lvl1pPr>
              <a:defRPr sz="3200"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6354E534-1FCA-4637-8DCC-B8732A815D8C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49263" y="1750475"/>
            <a:ext cx="5699125" cy="4326476"/>
          </a:xfrm>
        </p:spPr>
        <p:txBody>
          <a:bodyPr>
            <a:noAutofit/>
          </a:bodyPr>
          <a:lstStyle/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911221E-BF46-4F50-8679-D79D0893A81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48641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3E63BF-5D4E-4214-8076-7ECD3739FBD0}" type="slidenum">
              <a:rPr lang="en-US" smtClean="0"/>
              <a:pPr/>
              <a:t>‹#›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5227110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_Subtitle_Imag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9C92FF20-10CC-4520-A607-054E3D1E2E9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8641" y="365125"/>
            <a:ext cx="5699465" cy="861002"/>
          </a:xfrm>
        </p:spPr>
        <p:txBody>
          <a:bodyPr>
            <a:noAutofit/>
          </a:bodyPr>
          <a:lstStyle>
            <a:lvl1pPr>
              <a:defRPr sz="3200"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2" name="Marcador de contenido 11">
            <a:extLst>
              <a:ext uri="{FF2B5EF4-FFF2-40B4-BE49-F238E27FC236}">
                <a16:creationId xmlns:a16="http://schemas.microsoft.com/office/drawing/2014/main" id="{97B6437E-D836-46B7-9846-AA4AA4F30CE2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48642" y="2088773"/>
            <a:ext cx="5700712" cy="4054316"/>
          </a:xfrm>
        </p:spPr>
        <p:txBody>
          <a:bodyPr>
            <a:noAutofit/>
          </a:bodyPr>
          <a:lstStyle/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</a:p>
        </p:txBody>
      </p:sp>
      <p:sp>
        <p:nvSpPr>
          <p:cNvPr id="13" name="Marcador de texto 6">
            <a:extLst>
              <a:ext uri="{FF2B5EF4-FFF2-40B4-BE49-F238E27FC236}">
                <a16:creationId xmlns:a16="http://schemas.microsoft.com/office/drawing/2014/main" id="{002D7933-7DFE-40EC-AF95-2D10FD2A2F65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48641" y="1324769"/>
            <a:ext cx="5699465" cy="665362"/>
          </a:xfrm>
        </p:spPr>
        <p:txBody>
          <a:bodyPr>
            <a:noAutofit/>
          </a:bodyPr>
          <a:lstStyle>
            <a:lvl1pPr marL="0" indent="0">
              <a:buNone/>
              <a:defRPr sz="2200" b="1">
                <a:solidFill>
                  <a:schemeClr val="bg2"/>
                </a:solidFill>
              </a:defRPr>
            </a:lvl1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9" name="Picture Placeholder 7">
            <a:extLst>
              <a:ext uri="{FF2B5EF4-FFF2-40B4-BE49-F238E27FC236}">
                <a16:creationId xmlns:a16="http://schemas.microsoft.com/office/drawing/2014/main" id="{7DB2CCD9-E3CE-4C90-88F7-FD625E9A9DA1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6713224" y="0"/>
            <a:ext cx="5478776" cy="6857999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>
            <a:lvl1pPr marL="0" indent="0">
              <a:buNone/>
              <a:defRPr>
                <a:noFill/>
              </a:defRPr>
            </a:lvl1pPr>
          </a:lstStyle>
          <a:p>
            <a:r>
              <a:rPr lang="es-CO" dirty="0"/>
              <a:t>A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5F6DFCA-DD22-4251-AF9B-72F6979DD78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48641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3E63BF-5D4E-4214-8076-7ECD3739FBD0}" type="slidenum">
              <a:rPr lang="en-US" smtClean="0"/>
              <a:pPr/>
              <a:t>‹#›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2500527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con Reflection+title+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áfico 2">
            <a:extLst>
              <a:ext uri="{FF2B5EF4-FFF2-40B4-BE49-F238E27FC236}">
                <a16:creationId xmlns:a16="http://schemas.microsoft.com/office/drawing/2014/main" id="{61DA4C5A-F906-4452-83E8-0ABD38C3C13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05942" y="1990131"/>
            <a:ext cx="4057112" cy="3172623"/>
          </a:xfrm>
          <a:prstGeom prst="rect">
            <a:avLst/>
          </a:prstGeom>
        </p:spPr>
      </p:pic>
      <p:sp>
        <p:nvSpPr>
          <p:cNvPr id="13" name="Marcador de contenido 11">
            <a:extLst>
              <a:ext uri="{FF2B5EF4-FFF2-40B4-BE49-F238E27FC236}">
                <a16:creationId xmlns:a16="http://schemas.microsoft.com/office/drawing/2014/main" id="{BCCC60CD-004E-4566-AC99-6BF1DA88813D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5922963" y="2088773"/>
            <a:ext cx="5700712" cy="4054316"/>
          </a:xfrm>
        </p:spPr>
        <p:txBody>
          <a:bodyPr>
            <a:noAutofit/>
          </a:bodyPr>
          <a:lstStyle/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</a:p>
        </p:txBody>
      </p:sp>
      <p:sp>
        <p:nvSpPr>
          <p:cNvPr id="14" name="Marcador de texto 6">
            <a:extLst>
              <a:ext uri="{FF2B5EF4-FFF2-40B4-BE49-F238E27FC236}">
                <a16:creationId xmlns:a16="http://schemas.microsoft.com/office/drawing/2014/main" id="{D2C15996-8C8D-4AF5-87D8-7B6EC4040D9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922962" y="1324769"/>
            <a:ext cx="5699465" cy="665362"/>
          </a:xfrm>
        </p:spPr>
        <p:txBody>
          <a:bodyPr>
            <a:noAutofit/>
          </a:bodyPr>
          <a:lstStyle>
            <a:lvl1pPr marL="0" indent="0">
              <a:buNone/>
              <a:defRPr sz="2200" b="1">
                <a:solidFill>
                  <a:schemeClr val="bg2"/>
                </a:solidFill>
              </a:defRPr>
            </a:lvl1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A6046E55-B987-4EFC-9CE3-286614CE185C}"/>
              </a:ext>
            </a:extLst>
          </p:cNvPr>
          <p:cNvSpPr txBox="1"/>
          <p:nvPr userDrawn="1"/>
        </p:nvSpPr>
        <p:spPr>
          <a:xfrm>
            <a:off x="5921714" y="503238"/>
            <a:ext cx="56994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200" b="1" dirty="0">
                <a:solidFill>
                  <a:schemeClr val="accent6"/>
                </a:solidFill>
                <a:latin typeface="+mj-lt"/>
              </a:rPr>
              <a:t>REFLECTION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61651AD8-F2C5-4815-94AA-446917A3633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3E63BF-5D4E-4214-8076-7ECD3739FBD0}" type="slidenum">
              <a:rPr lang="en-US" smtClean="0"/>
              <a:t>‹#›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4747365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con Reflection+title+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Marcador de contenido 11">
            <a:extLst>
              <a:ext uri="{FF2B5EF4-FFF2-40B4-BE49-F238E27FC236}">
                <a16:creationId xmlns:a16="http://schemas.microsoft.com/office/drawing/2014/main" id="{BCCC60CD-004E-4566-AC99-6BF1DA88813D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5922963" y="1324947"/>
            <a:ext cx="5700712" cy="4818142"/>
          </a:xfrm>
        </p:spPr>
        <p:txBody>
          <a:bodyPr>
            <a:noAutofit/>
          </a:bodyPr>
          <a:lstStyle/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86F9989C-06D7-47C8-AE6D-EF1C78E9391D}"/>
              </a:ext>
            </a:extLst>
          </p:cNvPr>
          <p:cNvSpPr txBox="1"/>
          <p:nvPr userDrawn="1"/>
        </p:nvSpPr>
        <p:spPr>
          <a:xfrm>
            <a:off x="5921714" y="503238"/>
            <a:ext cx="56994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200" b="1" dirty="0">
                <a:solidFill>
                  <a:schemeClr val="accent6"/>
                </a:solidFill>
                <a:latin typeface="+mj-lt"/>
              </a:rPr>
              <a:t>REFLECTION</a:t>
            </a:r>
          </a:p>
        </p:txBody>
      </p:sp>
      <p:pic>
        <p:nvPicPr>
          <p:cNvPr id="7" name="Gráfico 6">
            <a:extLst>
              <a:ext uri="{FF2B5EF4-FFF2-40B4-BE49-F238E27FC236}">
                <a16:creationId xmlns:a16="http://schemas.microsoft.com/office/drawing/2014/main" id="{4B324DA3-3F5C-42AF-BC0A-53C4B672239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05942" y="1990131"/>
            <a:ext cx="4057112" cy="3172623"/>
          </a:xfrm>
          <a:prstGeom prst="rect">
            <a:avLst/>
          </a:prstGeom>
        </p:spPr>
      </p:pic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8870476E-12C0-4513-845F-298F5BFF923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3E63BF-5D4E-4214-8076-7ECD3739FBD0}" type="slidenum">
              <a:rPr lang="en-US" smtClean="0"/>
              <a:t>‹#›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274067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con Survey+title+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Marcador de contenido 11">
            <a:extLst>
              <a:ext uri="{FF2B5EF4-FFF2-40B4-BE49-F238E27FC236}">
                <a16:creationId xmlns:a16="http://schemas.microsoft.com/office/drawing/2014/main" id="{BCCC60CD-004E-4566-AC99-6BF1DA88813D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5922963" y="2088773"/>
            <a:ext cx="5700712" cy="4054316"/>
          </a:xfrm>
        </p:spPr>
        <p:txBody>
          <a:bodyPr>
            <a:noAutofit/>
          </a:bodyPr>
          <a:lstStyle/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</a:p>
        </p:txBody>
      </p:sp>
      <p:sp>
        <p:nvSpPr>
          <p:cNvPr id="14" name="Marcador de texto 6">
            <a:extLst>
              <a:ext uri="{FF2B5EF4-FFF2-40B4-BE49-F238E27FC236}">
                <a16:creationId xmlns:a16="http://schemas.microsoft.com/office/drawing/2014/main" id="{D2C15996-8C8D-4AF5-87D8-7B6EC4040D9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922962" y="1324769"/>
            <a:ext cx="5699465" cy="665362"/>
          </a:xfrm>
        </p:spPr>
        <p:txBody>
          <a:bodyPr>
            <a:noAutofit/>
          </a:bodyPr>
          <a:lstStyle>
            <a:lvl1pPr marL="0" indent="0">
              <a:buNone/>
              <a:defRPr sz="2200" b="1">
                <a:solidFill>
                  <a:schemeClr val="bg2"/>
                </a:solidFill>
              </a:defRPr>
            </a:lvl1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A6046E55-B987-4EFC-9CE3-286614CE185C}"/>
              </a:ext>
            </a:extLst>
          </p:cNvPr>
          <p:cNvSpPr txBox="1"/>
          <p:nvPr userDrawn="1"/>
        </p:nvSpPr>
        <p:spPr>
          <a:xfrm>
            <a:off x="5921714" y="503238"/>
            <a:ext cx="56994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200" b="1" dirty="0">
                <a:solidFill>
                  <a:schemeClr val="accent6"/>
                </a:solidFill>
                <a:latin typeface="+mj-lt"/>
              </a:rPr>
              <a:t>SURVEY</a:t>
            </a:r>
          </a:p>
        </p:txBody>
      </p:sp>
      <p:pic>
        <p:nvPicPr>
          <p:cNvPr id="8" name="Gráfico 7">
            <a:extLst>
              <a:ext uri="{FF2B5EF4-FFF2-40B4-BE49-F238E27FC236}">
                <a16:creationId xmlns:a16="http://schemas.microsoft.com/office/drawing/2014/main" id="{ADD2FBBF-53F2-46B7-B36D-08A6361BD49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96129" y="1869223"/>
            <a:ext cx="4149612" cy="3229334"/>
          </a:xfrm>
          <a:prstGeom prst="rect">
            <a:avLst/>
          </a:prstGeom>
        </p:spPr>
      </p:pic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89B1AFB5-7849-4771-BF6E-0916B79F49A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3E63BF-5D4E-4214-8076-7ECD3739FBD0}" type="slidenum">
              <a:rPr lang="en-US" smtClean="0"/>
              <a:t>‹#›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7754230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IconSurvey+title+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áfico 2">
            <a:extLst>
              <a:ext uri="{FF2B5EF4-FFF2-40B4-BE49-F238E27FC236}">
                <a16:creationId xmlns:a16="http://schemas.microsoft.com/office/drawing/2014/main" id="{7F116721-8FD8-4BEC-BA4B-A52FD6E2BD2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96129" y="1869223"/>
            <a:ext cx="4149612" cy="3229334"/>
          </a:xfrm>
          <a:prstGeom prst="rect">
            <a:avLst/>
          </a:prstGeom>
        </p:spPr>
      </p:pic>
      <p:sp>
        <p:nvSpPr>
          <p:cNvPr id="13" name="Marcador de contenido 11">
            <a:extLst>
              <a:ext uri="{FF2B5EF4-FFF2-40B4-BE49-F238E27FC236}">
                <a16:creationId xmlns:a16="http://schemas.microsoft.com/office/drawing/2014/main" id="{BCCC60CD-004E-4566-AC99-6BF1DA88813D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5922963" y="1324947"/>
            <a:ext cx="5700712" cy="4818142"/>
          </a:xfrm>
        </p:spPr>
        <p:txBody>
          <a:bodyPr>
            <a:noAutofit/>
          </a:bodyPr>
          <a:lstStyle/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86F9989C-06D7-47C8-AE6D-EF1C78E9391D}"/>
              </a:ext>
            </a:extLst>
          </p:cNvPr>
          <p:cNvSpPr txBox="1"/>
          <p:nvPr userDrawn="1"/>
        </p:nvSpPr>
        <p:spPr>
          <a:xfrm>
            <a:off x="5921714" y="503238"/>
            <a:ext cx="56994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200" b="1" dirty="0">
                <a:solidFill>
                  <a:schemeClr val="accent6"/>
                </a:solidFill>
                <a:latin typeface="+mj-lt"/>
              </a:rPr>
              <a:t>SURVEY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880F33F-BA04-4235-B1D5-9EFA1DB5B10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3E63BF-5D4E-4214-8076-7ECD3739FBD0}" type="slidenum">
              <a:rPr lang="en-US" smtClean="0"/>
              <a:t>‹#›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587193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Module Title_Subtitle1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áfico 3">
            <a:extLst>
              <a:ext uri="{FF2B5EF4-FFF2-40B4-BE49-F238E27FC236}">
                <a16:creationId xmlns:a16="http://schemas.microsoft.com/office/drawing/2014/main" id="{2DB98438-DBED-4FC2-B53D-2732DD17647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13962" y="624568"/>
            <a:ext cx="1104900" cy="1428750"/>
          </a:xfrm>
          <a:prstGeom prst="rect">
            <a:avLst/>
          </a:prstGeom>
        </p:spPr>
      </p:pic>
      <p:sp>
        <p:nvSpPr>
          <p:cNvPr id="8" name="Marcador de posición de imagen 24">
            <a:extLst>
              <a:ext uri="{FF2B5EF4-FFF2-40B4-BE49-F238E27FC236}">
                <a16:creationId xmlns:a16="http://schemas.microsoft.com/office/drawing/2014/main" id="{191B3718-8139-4339-824F-434E5324B38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183629" y="-27998"/>
            <a:ext cx="6080141" cy="6911542"/>
          </a:xfrm>
          <a:custGeom>
            <a:avLst/>
            <a:gdLst>
              <a:gd name="connsiteX0" fmla="*/ 0 w 5967413"/>
              <a:gd name="connsiteY0" fmla="*/ 0 h 6858000"/>
              <a:gd name="connsiteX1" fmla="*/ 5967413 w 5967413"/>
              <a:gd name="connsiteY1" fmla="*/ 0 h 6858000"/>
              <a:gd name="connsiteX2" fmla="*/ 5967413 w 5967413"/>
              <a:gd name="connsiteY2" fmla="*/ 6858000 h 6858000"/>
              <a:gd name="connsiteX3" fmla="*/ 0 w 5967413"/>
              <a:gd name="connsiteY3" fmla="*/ 6858000 h 6858000"/>
              <a:gd name="connsiteX4" fmla="*/ 0 w 5967413"/>
              <a:gd name="connsiteY4" fmla="*/ 0 h 6858000"/>
              <a:gd name="connsiteX0" fmla="*/ 0 w 5967413"/>
              <a:gd name="connsiteY0" fmla="*/ 15499 h 6873499"/>
              <a:gd name="connsiteX1" fmla="*/ 4867034 w 5967413"/>
              <a:gd name="connsiteY1" fmla="*/ 0 h 6873499"/>
              <a:gd name="connsiteX2" fmla="*/ 5967413 w 5967413"/>
              <a:gd name="connsiteY2" fmla="*/ 6873499 h 6873499"/>
              <a:gd name="connsiteX3" fmla="*/ 0 w 5967413"/>
              <a:gd name="connsiteY3" fmla="*/ 6873499 h 6873499"/>
              <a:gd name="connsiteX4" fmla="*/ 0 w 5967413"/>
              <a:gd name="connsiteY4" fmla="*/ 15499 h 6873499"/>
              <a:gd name="connsiteX0" fmla="*/ 0 w 5967413"/>
              <a:gd name="connsiteY0" fmla="*/ 0 h 6858000"/>
              <a:gd name="connsiteX1" fmla="*/ 5207997 w 5967413"/>
              <a:gd name="connsiteY1" fmla="*/ 15497 h 6858000"/>
              <a:gd name="connsiteX2" fmla="*/ 5967413 w 5967413"/>
              <a:gd name="connsiteY2" fmla="*/ 6858000 h 6858000"/>
              <a:gd name="connsiteX3" fmla="*/ 0 w 5967413"/>
              <a:gd name="connsiteY3" fmla="*/ 6858000 h 6858000"/>
              <a:gd name="connsiteX4" fmla="*/ 0 w 5967413"/>
              <a:gd name="connsiteY4" fmla="*/ 0 h 6858000"/>
              <a:gd name="connsiteX0" fmla="*/ 0 w 5967413"/>
              <a:gd name="connsiteY0" fmla="*/ 1 h 6858001"/>
              <a:gd name="connsiteX1" fmla="*/ 5393976 w 5967413"/>
              <a:gd name="connsiteY1" fmla="*/ 0 h 6858001"/>
              <a:gd name="connsiteX2" fmla="*/ 5967413 w 5967413"/>
              <a:gd name="connsiteY2" fmla="*/ 6858001 h 6858001"/>
              <a:gd name="connsiteX3" fmla="*/ 0 w 5967413"/>
              <a:gd name="connsiteY3" fmla="*/ 6858001 h 6858001"/>
              <a:gd name="connsiteX4" fmla="*/ 0 w 5967413"/>
              <a:gd name="connsiteY4" fmla="*/ 1 h 6858001"/>
              <a:gd name="connsiteX0" fmla="*/ 0 w 5982912"/>
              <a:gd name="connsiteY0" fmla="*/ 15500 h 6873500"/>
              <a:gd name="connsiteX1" fmla="*/ 5982912 w 5982912"/>
              <a:gd name="connsiteY1" fmla="*/ 0 h 6873500"/>
              <a:gd name="connsiteX2" fmla="*/ 5967413 w 5982912"/>
              <a:gd name="connsiteY2" fmla="*/ 6873500 h 6873500"/>
              <a:gd name="connsiteX3" fmla="*/ 0 w 5982912"/>
              <a:gd name="connsiteY3" fmla="*/ 6873500 h 6873500"/>
              <a:gd name="connsiteX4" fmla="*/ 0 w 5982912"/>
              <a:gd name="connsiteY4" fmla="*/ 15500 h 6873500"/>
              <a:gd name="connsiteX0" fmla="*/ 0 w 5998411"/>
              <a:gd name="connsiteY0" fmla="*/ 2 h 6858002"/>
              <a:gd name="connsiteX1" fmla="*/ 5998411 w 5998411"/>
              <a:gd name="connsiteY1" fmla="*/ 0 h 6858002"/>
              <a:gd name="connsiteX2" fmla="*/ 5967413 w 5998411"/>
              <a:gd name="connsiteY2" fmla="*/ 6858002 h 6858002"/>
              <a:gd name="connsiteX3" fmla="*/ 0 w 5998411"/>
              <a:gd name="connsiteY3" fmla="*/ 6858002 h 6858002"/>
              <a:gd name="connsiteX4" fmla="*/ 0 w 5998411"/>
              <a:gd name="connsiteY4" fmla="*/ 2 h 6858002"/>
              <a:gd name="connsiteX0" fmla="*/ 635430 w 5998411"/>
              <a:gd name="connsiteY0" fmla="*/ 2 h 6858002"/>
              <a:gd name="connsiteX1" fmla="*/ 5998411 w 5998411"/>
              <a:gd name="connsiteY1" fmla="*/ 0 h 6858002"/>
              <a:gd name="connsiteX2" fmla="*/ 5967413 w 5998411"/>
              <a:gd name="connsiteY2" fmla="*/ 6858002 h 6858002"/>
              <a:gd name="connsiteX3" fmla="*/ 0 w 5998411"/>
              <a:gd name="connsiteY3" fmla="*/ 6858002 h 6858002"/>
              <a:gd name="connsiteX4" fmla="*/ 635430 w 5998411"/>
              <a:gd name="connsiteY4" fmla="*/ 2 h 6858002"/>
              <a:gd name="connsiteX0" fmla="*/ 635430 w 5987259"/>
              <a:gd name="connsiteY0" fmla="*/ 22305 h 6880305"/>
              <a:gd name="connsiteX1" fmla="*/ 5987259 w 5987259"/>
              <a:gd name="connsiteY1" fmla="*/ 0 h 6880305"/>
              <a:gd name="connsiteX2" fmla="*/ 5967413 w 5987259"/>
              <a:gd name="connsiteY2" fmla="*/ 6880305 h 6880305"/>
              <a:gd name="connsiteX3" fmla="*/ 0 w 5987259"/>
              <a:gd name="connsiteY3" fmla="*/ 6880305 h 6880305"/>
              <a:gd name="connsiteX4" fmla="*/ 635430 w 5987259"/>
              <a:gd name="connsiteY4" fmla="*/ 22305 h 6880305"/>
              <a:gd name="connsiteX0" fmla="*/ 635430 w 5990971"/>
              <a:gd name="connsiteY0" fmla="*/ 22305 h 6891457"/>
              <a:gd name="connsiteX1" fmla="*/ 5987259 w 5990971"/>
              <a:gd name="connsiteY1" fmla="*/ 0 h 6891457"/>
              <a:gd name="connsiteX2" fmla="*/ 5989716 w 5990971"/>
              <a:gd name="connsiteY2" fmla="*/ 6891457 h 6891457"/>
              <a:gd name="connsiteX3" fmla="*/ 0 w 5990971"/>
              <a:gd name="connsiteY3" fmla="*/ 6880305 h 6891457"/>
              <a:gd name="connsiteX4" fmla="*/ 635430 w 5990971"/>
              <a:gd name="connsiteY4" fmla="*/ 22305 h 6891457"/>
              <a:gd name="connsiteX0" fmla="*/ 639394 w 5990971"/>
              <a:gd name="connsiteY0" fmla="*/ 61937 h 6891457"/>
              <a:gd name="connsiteX1" fmla="*/ 5987259 w 5990971"/>
              <a:gd name="connsiteY1" fmla="*/ 0 h 6891457"/>
              <a:gd name="connsiteX2" fmla="*/ 5989716 w 5990971"/>
              <a:gd name="connsiteY2" fmla="*/ 6891457 h 6891457"/>
              <a:gd name="connsiteX3" fmla="*/ 0 w 5990971"/>
              <a:gd name="connsiteY3" fmla="*/ 6880305 h 6891457"/>
              <a:gd name="connsiteX4" fmla="*/ 639394 w 5990971"/>
              <a:gd name="connsiteY4" fmla="*/ 61937 h 6891457"/>
              <a:gd name="connsiteX0" fmla="*/ 639394 w 5989934"/>
              <a:gd name="connsiteY0" fmla="*/ 0 h 6829520"/>
              <a:gd name="connsiteX1" fmla="*/ 5911957 w 5989934"/>
              <a:gd name="connsiteY1" fmla="*/ 21292 h 6829520"/>
              <a:gd name="connsiteX2" fmla="*/ 5989716 w 5989934"/>
              <a:gd name="connsiteY2" fmla="*/ 6829520 h 6829520"/>
              <a:gd name="connsiteX3" fmla="*/ 0 w 5989934"/>
              <a:gd name="connsiteY3" fmla="*/ 6818368 h 6829520"/>
              <a:gd name="connsiteX4" fmla="*/ 639394 w 5989934"/>
              <a:gd name="connsiteY4" fmla="*/ 0 h 6829520"/>
              <a:gd name="connsiteX0" fmla="*/ 655248 w 5989934"/>
              <a:gd name="connsiteY0" fmla="*/ 0 h 6813666"/>
              <a:gd name="connsiteX1" fmla="*/ 5911957 w 5989934"/>
              <a:gd name="connsiteY1" fmla="*/ 5438 h 6813666"/>
              <a:gd name="connsiteX2" fmla="*/ 5989716 w 5989934"/>
              <a:gd name="connsiteY2" fmla="*/ 6813666 h 6813666"/>
              <a:gd name="connsiteX3" fmla="*/ 0 w 5989934"/>
              <a:gd name="connsiteY3" fmla="*/ 6802514 h 6813666"/>
              <a:gd name="connsiteX4" fmla="*/ 655248 w 5989934"/>
              <a:gd name="connsiteY4" fmla="*/ 0 h 6813666"/>
              <a:gd name="connsiteX0" fmla="*/ 646301 w 5980987"/>
              <a:gd name="connsiteY0" fmla="*/ 0 h 6813666"/>
              <a:gd name="connsiteX1" fmla="*/ 5903010 w 5980987"/>
              <a:gd name="connsiteY1" fmla="*/ 5438 h 6813666"/>
              <a:gd name="connsiteX2" fmla="*/ 5980769 w 5980987"/>
              <a:gd name="connsiteY2" fmla="*/ 6813666 h 6813666"/>
              <a:gd name="connsiteX3" fmla="*/ 0 w 5980987"/>
              <a:gd name="connsiteY3" fmla="*/ 6766728 h 6813666"/>
              <a:gd name="connsiteX4" fmla="*/ 646301 w 5980987"/>
              <a:gd name="connsiteY4" fmla="*/ 0 h 6813666"/>
              <a:gd name="connsiteX0" fmla="*/ 646301 w 5910208"/>
              <a:gd name="connsiteY0" fmla="*/ 0 h 6766728"/>
              <a:gd name="connsiteX1" fmla="*/ 5903010 w 5910208"/>
              <a:gd name="connsiteY1" fmla="*/ 5438 h 6766728"/>
              <a:gd name="connsiteX2" fmla="*/ 5909195 w 5910208"/>
              <a:gd name="connsiteY2" fmla="*/ 6751038 h 6766728"/>
              <a:gd name="connsiteX3" fmla="*/ 0 w 5910208"/>
              <a:gd name="connsiteY3" fmla="*/ 6766728 h 6766728"/>
              <a:gd name="connsiteX4" fmla="*/ 646301 w 5910208"/>
              <a:gd name="connsiteY4" fmla="*/ 0 h 6766728"/>
              <a:gd name="connsiteX0" fmla="*/ 650583 w 5910208"/>
              <a:gd name="connsiteY0" fmla="*/ 0 h 6775294"/>
              <a:gd name="connsiteX1" fmla="*/ 5903010 w 5910208"/>
              <a:gd name="connsiteY1" fmla="*/ 14004 h 6775294"/>
              <a:gd name="connsiteX2" fmla="*/ 5909195 w 5910208"/>
              <a:gd name="connsiteY2" fmla="*/ 6759604 h 6775294"/>
              <a:gd name="connsiteX3" fmla="*/ 0 w 5910208"/>
              <a:gd name="connsiteY3" fmla="*/ 6775294 h 6775294"/>
              <a:gd name="connsiteX4" fmla="*/ 650583 w 5910208"/>
              <a:gd name="connsiteY4" fmla="*/ 0 h 6775294"/>
              <a:gd name="connsiteX0" fmla="*/ 646469 w 5910208"/>
              <a:gd name="connsiteY0" fmla="*/ 60059 h 6761290"/>
              <a:gd name="connsiteX1" fmla="*/ 5903010 w 5910208"/>
              <a:gd name="connsiteY1" fmla="*/ 0 h 6761290"/>
              <a:gd name="connsiteX2" fmla="*/ 5909195 w 5910208"/>
              <a:gd name="connsiteY2" fmla="*/ 6745600 h 6761290"/>
              <a:gd name="connsiteX3" fmla="*/ 0 w 5910208"/>
              <a:gd name="connsiteY3" fmla="*/ 6761290 h 6761290"/>
              <a:gd name="connsiteX4" fmla="*/ 646469 w 5910208"/>
              <a:gd name="connsiteY4" fmla="*/ 60059 h 6761290"/>
              <a:gd name="connsiteX0" fmla="*/ 646469 w 5909690"/>
              <a:gd name="connsiteY0" fmla="*/ 18913 h 6720144"/>
              <a:gd name="connsiteX1" fmla="*/ 5882438 w 5909690"/>
              <a:gd name="connsiteY1" fmla="*/ 0 h 6720144"/>
              <a:gd name="connsiteX2" fmla="*/ 5909195 w 5909690"/>
              <a:gd name="connsiteY2" fmla="*/ 6704454 h 6720144"/>
              <a:gd name="connsiteX3" fmla="*/ 0 w 5909690"/>
              <a:gd name="connsiteY3" fmla="*/ 6720144 h 6720144"/>
              <a:gd name="connsiteX4" fmla="*/ 646469 w 5909690"/>
              <a:gd name="connsiteY4" fmla="*/ 18913 h 6720144"/>
              <a:gd name="connsiteX0" fmla="*/ 646469 w 5909606"/>
              <a:gd name="connsiteY0" fmla="*/ 2454 h 6703685"/>
              <a:gd name="connsiteX1" fmla="*/ 5874209 w 5909606"/>
              <a:gd name="connsiteY1" fmla="*/ 0 h 6703685"/>
              <a:gd name="connsiteX2" fmla="*/ 5909195 w 5909606"/>
              <a:gd name="connsiteY2" fmla="*/ 6687995 h 6703685"/>
              <a:gd name="connsiteX3" fmla="*/ 0 w 5909606"/>
              <a:gd name="connsiteY3" fmla="*/ 6703685 h 6703685"/>
              <a:gd name="connsiteX4" fmla="*/ 646469 w 5909606"/>
              <a:gd name="connsiteY4" fmla="*/ 2454 h 6703685"/>
              <a:gd name="connsiteX0" fmla="*/ 662928 w 5909606"/>
              <a:gd name="connsiteY0" fmla="*/ 0 h 6717689"/>
              <a:gd name="connsiteX1" fmla="*/ 5874209 w 5909606"/>
              <a:gd name="connsiteY1" fmla="*/ 14004 h 6717689"/>
              <a:gd name="connsiteX2" fmla="*/ 5909195 w 5909606"/>
              <a:gd name="connsiteY2" fmla="*/ 6701999 h 6717689"/>
              <a:gd name="connsiteX3" fmla="*/ 0 w 5909606"/>
              <a:gd name="connsiteY3" fmla="*/ 6717689 h 6717689"/>
              <a:gd name="connsiteX4" fmla="*/ 662928 w 5909606"/>
              <a:gd name="connsiteY4" fmla="*/ 0 h 67176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909606" h="6717689">
                <a:moveTo>
                  <a:pt x="662928" y="0"/>
                </a:moveTo>
                <a:lnTo>
                  <a:pt x="5874209" y="14004"/>
                </a:lnTo>
                <a:cubicBezTo>
                  <a:pt x="5869043" y="2305171"/>
                  <a:pt x="5914361" y="4410832"/>
                  <a:pt x="5909195" y="6701999"/>
                </a:cubicBezTo>
                <a:lnTo>
                  <a:pt x="0" y="6717689"/>
                </a:lnTo>
                <a:lnTo>
                  <a:pt x="662928" y="0"/>
                </a:lnTo>
                <a:close/>
              </a:path>
            </a:pathLst>
          </a:custGeom>
        </p:spPr>
        <p:txBody>
          <a:bodyPr/>
          <a:lstStyle/>
          <a:p>
            <a:endParaRPr lang="es-ES" dirty="0"/>
          </a:p>
        </p:txBody>
      </p:sp>
      <p:sp>
        <p:nvSpPr>
          <p:cNvPr id="7" name="Marcador de texto 6">
            <a:extLst>
              <a:ext uri="{FF2B5EF4-FFF2-40B4-BE49-F238E27FC236}">
                <a16:creationId xmlns:a16="http://schemas.microsoft.com/office/drawing/2014/main" id="{574C1787-E15F-4B24-B441-EBC0EE157FD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96724" y="4227429"/>
            <a:ext cx="5215114" cy="528637"/>
          </a:xfrm>
        </p:spPr>
        <p:txBody>
          <a:bodyPr>
            <a:normAutofit/>
          </a:bodyPr>
          <a:lstStyle>
            <a:lvl1pPr marL="0" indent="0" algn="l">
              <a:buNone/>
              <a:tabLst>
                <a:tab pos="2241550" algn="l"/>
              </a:tabLst>
              <a:defRPr sz="2400">
                <a:solidFill>
                  <a:schemeClr val="accent5">
                    <a:lumMod val="60000"/>
                    <a:lumOff val="40000"/>
                  </a:schemeClr>
                </a:solidFill>
                <a:latin typeface="+mj-lt"/>
              </a:defRPr>
            </a:lvl1pPr>
          </a:lstStyle>
          <a:p>
            <a:r>
              <a:rPr lang="en-US" sz="2400" b="0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CLICK TO EDIT MASTER TITLE STYLE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002616B-AEE9-455D-BDBB-1462E68477E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97421" y="2901866"/>
            <a:ext cx="5215114" cy="1325563"/>
          </a:xfrm>
        </p:spPr>
        <p:txBody>
          <a:bodyPr anchor="ctr" anchorCtr="0"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10" name="Imagen 9">
            <a:extLst>
              <a:ext uri="{FF2B5EF4-FFF2-40B4-BE49-F238E27FC236}">
                <a16:creationId xmlns:a16="http://schemas.microsoft.com/office/drawing/2014/main" id="{9A404A89-0C43-43A2-A6F1-70C50104C8DC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1321" y="1119434"/>
            <a:ext cx="2426867" cy="93388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11752701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con Demo+title+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Marcador de contenido 11">
            <a:extLst>
              <a:ext uri="{FF2B5EF4-FFF2-40B4-BE49-F238E27FC236}">
                <a16:creationId xmlns:a16="http://schemas.microsoft.com/office/drawing/2014/main" id="{BCCC60CD-004E-4566-AC99-6BF1DA88813D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5922963" y="2088773"/>
            <a:ext cx="5700712" cy="4054316"/>
          </a:xfrm>
        </p:spPr>
        <p:txBody>
          <a:bodyPr>
            <a:noAutofit/>
          </a:bodyPr>
          <a:lstStyle/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</a:p>
        </p:txBody>
      </p:sp>
      <p:sp>
        <p:nvSpPr>
          <p:cNvPr id="14" name="Marcador de texto 6">
            <a:extLst>
              <a:ext uri="{FF2B5EF4-FFF2-40B4-BE49-F238E27FC236}">
                <a16:creationId xmlns:a16="http://schemas.microsoft.com/office/drawing/2014/main" id="{D2C15996-8C8D-4AF5-87D8-7B6EC4040D9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922962" y="1324769"/>
            <a:ext cx="5699465" cy="665362"/>
          </a:xfrm>
        </p:spPr>
        <p:txBody>
          <a:bodyPr>
            <a:noAutofit/>
          </a:bodyPr>
          <a:lstStyle>
            <a:lvl1pPr marL="0" indent="0">
              <a:buNone/>
              <a:defRPr sz="2200" b="1">
                <a:solidFill>
                  <a:schemeClr val="bg2"/>
                </a:solidFill>
              </a:defRPr>
            </a:lvl1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A6046E55-B987-4EFC-9CE3-286614CE185C}"/>
              </a:ext>
            </a:extLst>
          </p:cNvPr>
          <p:cNvSpPr txBox="1"/>
          <p:nvPr userDrawn="1"/>
        </p:nvSpPr>
        <p:spPr>
          <a:xfrm>
            <a:off x="5921714" y="503238"/>
            <a:ext cx="56994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200" b="1" dirty="0">
                <a:solidFill>
                  <a:schemeClr val="accent6"/>
                </a:solidFill>
                <a:latin typeface="+mj-lt"/>
              </a:rPr>
              <a:t>DEMO</a:t>
            </a:r>
          </a:p>
        </p:txBody>
      </p:sp>
      <p:pic>
        <p:nvPicPr>
          <p:cNvPr id="5" name="Gráfico 4">
            <a:extLst>
              <a:ext uri="{FF2B5EF4-FFF2-40B4-BE49-F238E27FC236}">
                <a16:creationId xmlns:a16="http://schemas.microsoft.com/office/drawing/2014/main" id="{60BB295C-C38F-4C13-8285-781D96C1CFF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540248" y="2290762"/>
            <a:ext cx="3166222" cy="2825927"/>
          </a:xfrm>
          <a:prstGeom prst="rect">
            <a:avLst/>
          </a:prstGeom>
        </p:spPr>
      </p:pic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C882E15E-7DCA-4581-89D7-C07C432F9CB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3E63BF-5D4E-4214-8076-7ECD3739FBD0}" type="slidenum">
              <a:rPr lang="en-US" smtClean="0"/>
              <a:t>‹#›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5034650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Icon Demo+title+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Marcador de contenido 11">
            <a:extLst>
              <a:ext uri="{FF2B5EF4-FFF2-40B4-BE49-F238E27FC236}">
                <a16:creationId xmlns:a16="http://schemas.microsoft.com/office/drawing/2014/main" id="{BCCC60CD-004E-4566-AC99-6BF1DA88813D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5922963" y="1324947"/>
            <a:ext cx="5700712" cy="4818142"/>
          </a:xfrm>
        </p:spPr>
        <p:txBody>
          <a:bodyPr>
            <a:noAutofit/>
          </a:bodyPr>
          <a:lstStyle/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86F9989C-06D7-47C8-AE6D-EF1C78E9391D}"/>
              </a:ext>
            </a:extLst>
          </p:cNvPr>
          <p:cNvSpPr txBox="1"/>
          <p:nvPr userDrawn="1"/>
        </p:nvSpPr>
        <p:spPr>
          <a:xfrm>
            <a:off x="5921714" y="503238"/>
            <a:ext cx="56994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200" b="1" dirty="0">
                <a:solidFill>
                  <a:schemeClr val="accent6"/>
                </a:solidFill>
                <a:latin typeface="+mj-lt"/>
              </a:rPr>
              <a:t>DEMO</a:t>
            </a:r>
          </a:p>
        </p:txBody>
      </p:sp>
      <p:pic>
        <p:nvPicPr>
          <p:cNvPr id="9" name="Gráfico 8">
            <a:extLst>
              <a:ext uri="{FF2B5EF4-FFF2-40B4-BE49-F238E27FC236}">
                <a16:creationId xmlns:a16="http://schemas.microsoft.com/office/drawing/2014/main" id="{8506ACD1-DAC7-4525-B5FC-18FE2EB62F4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540248" y="2290762"/>
            <a:ext cx="3166222" cy="2825927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7D41DE-9E49-4CE0-89BB-5D156E6A05D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3E63BF-5D4E-4214-8076-7ECD3739FBD0}" type="slidenum">
              <a:rPr lang="en-US" smtClean="0"/>
              <a:t>‹#›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2126157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con Activity+title+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Marcador de contenido 11">
            <a:extLst>
              <a:ext uri="{FF2B5EF4-FFF2-40B4-BE49-F238E27FC236}">
                <a16:creationId xmlns:a16="http://schemas.microsoft.com/office/drawing/2014/main" id="{BCCC60CD-004E-4566-AC99-6BF1DA88813D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5922963" y="2088773"/>
            <a:ext cx="5700712" cy="4054316"/>
          </a:xfrm>
        </p:spPr>
        <p:txBody>
          <a:bodyPr>
            <a:noAutofit/>
          </a:bodyPr>
          <a:lstStyle/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</a:p>
        </p:txBody>
      </p:sp>
      <p:sp>
        <p:nvSpPr>
          <p:cNvPr id="14" name="Marcador de texto 6">
            <a:extLst>
              <a:ext uri="{FF2B5EF4-FFF2-40B4-BE49-F238E27FC236}">
                <a16:creationId xmlns:a16="http://schemas.microsoft.com/office/drawing/2014/main" id="{D2C15996-8C8D-4AF5-87D8-7B6EC4040D9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922962" y="1324769"/>
            <a:ext cx="5699465" cy="665362"/>
          </a:xfrm>
        </p:spPr>
        <p:txBody>
          <a:bodyPr>
            <a:noAutofit/>
          </a:bodyPr>
          <a:lstStyle>
            <a:lvl1pPr marL="0" indent="0">
              <a:buNone/>
              <a:defRPr sz="2200" b="1">
                <a:solidFill>
                  <a:schemeClr val="bg2"/>
                </a:solidFill>
              </a:defRPr>
            </a:lvl1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A6046E55-B987-4EFC-9CE3-286614CE185C}"/>
              </a:ext>
            </a:extLst>
          </p:cNvPr>
          <p:cNvSpPr txBox="1"/>
          <p:nvPr userDrawn="1"/>
        </p:nvSpPr>
        <p:spPr>
          <a:xfrm>
            <a:off x="5921714" y="503238"/>
            <a:ext cx="56994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200" b="1" dirty="0">
                <a:solidFill>
                  <a:schemeClr val="accent6"/>
                </a:solidFill>
                <a:latin typeface="+mj-lt"/>
              </a:rPr>
              <a:t>ACTIVITY</a:t>
            </a:r>
          </a:p>
        </p:txBody>
      </p:sp>
      <p:pic>
        <p:nvPicPr>
          <p:cNvPr id="7" name="Gráfico 6">
            <a:extLst>
              <a:ext uri="{FF2B5EF4-FFF2-40B4-BE49-F238E27FC236}">
                <a16:creationId xmlns:a16="http://schemas.microsoft.com/office/drawing/2014/main" id="{F70549B5-D9EE-4923-B91B-9E4C18E7BCA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219200" y="1990131"/>
            <a:ext cx="3594100" cy="3114887"/>
          </a:xfrm>
          <a:prstGeom prst="rect">
            <a:avLst/>
          </a:prstGeom>
        </p:spPr>
      </p:pic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4908B3AF-3110-4E42-9049-C743FEE6CCB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3E63BF-5D4E-4214-8076-7ECD3739FBD0}" type="slidenum">
              <a:rPr lang="en-US" smtClean="0"/>
              <a:t>‹#›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3323473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con Activity+title+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Marcador de contenido 11">
            <a:extLst>
              <a:ext uri="{FF2B5EF4-FFF2-40B4-BE49-F238E27FC236}">
                <a16:creationId xmlns:a16="http://schemas.microsoft.com/office/drawing/2014/main" id="{BCCC60CD-004E-4566-AC99-6BF1DA88813D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5922963" y="1324947"/>
            <a:ext cx="5700712" cy="4818142"/>
          </a:xfrm>
        </p:spPr>
        <p:txBody>
          <a:bodyPr>
            <a:noAutofit/>
          </a:bodyPr>
          <a:lstStyle/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</a:p>
        </p:txBody>
      </p:sp>
      <p:pic>
        <p:nvPicPr>
          <p:cNvPr id="7" name="Gráfico 6">
            <a:extLst>
              <a:ext uri="{FF2B5EF4-FFF2-40B4-BE49-F238E27FC236}">
                <a16:creationId xmlns:a16="http://schemas.microsoft.com/office/drawing/2014/main" id="{E5942347-DD39-4631-BF45-CEB7582D612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219200" y="1990131"/>
            <a:ext cx="3594100" cy="3114887"/>
          </a:xfrm>
          <a:prstGeom prst="rect">
            <a:avLst/>
          </a:prstGeom>
        </p:spPr>
      </p:pic>
      <p:sp>
        <p:nvSpPr>
          <p:cNvPr id="5" name="CuadroTexto 4">
            <a:extLst>
              <a:ext uri="{FF2B5EF4-FFF2-40B4-BE49-F238E27FC236}">
                <a16:creationId xmlns:a16="http://schemas.microsoft.com/office/drawing/2014/main" id="{86F9989C-06D7-47C8-AE6D-EF1C78E9391D}"/>
              </a:ext>
            </a:extLst>
          </p:cNvPr>
          <p:cNvSpPr txBox="1"/>
          <p:nvPr userDrawn="1"/>
        </p:nvSpPr>
        <p:spPr>
          <a:xfrm>
            <a:off x="5921714" y="503238"/>
            <a:ext cx="56994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200" b="1" dirty="0">
                <a:solidFill>
                  <a:schemeClr val="accent6"/>
                </a:solidFill>
                <a:latin typeface="+mj-lt"/>
              </a:rPr>
              <a:t>ACTIVITY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A854EE6-D46B-4BE0-9BC4-F203B3B72CA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3E63BF-5D4E-4214-8076-7ECD3739FBD0}" type="slidenum">
              <a:rPr lang="en-US" smtClean="0"/>
              <a:t>‹#›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5144292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con Questions_Any Ques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A23587CD-5A76-4456-B192-E5A485FE7874}"/>
              </a:ext>
            </a:extLst>
          </p:cNvPr>
          <p:cNvSpPr txBox="1">
            <a:spLocks/>
          </p:cNvSpPr>
          <p:nvPr userDrawn="1"/>
        </p:nvSpPr>
        <p:spPr>
          <a:xfrm>
            <a:off x="4876282" y="2998499"/>
            <a:ext cx="5699465" cy="86100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>
                <a:solidFill>
                  <a:schemeClr val="accent2"/>
                </a:solidFill>
                <a:latin typeface="+mj-lt"/>
                <a:ea typeface="+mj-ea"/>
                <a:cs typeface="Lato" panose="020F0502020204030203" pitchFamily="34" charset="0"/>
              </a:defRPr>
            </a:lvl1pPr>
          </a:lstStyle>
          <a:p>
            <a:pPr algn="ctr"/>
            <a:r>
              <a:rPr lang="en-US" sz="4400" dirty="0">
                <a:solidFill>
                  <a:schemeClr val="tx1"/>
                </a:solidFill>
              </a:rPr>
              <a:t>Any questions?</a:t>
            </a:r>
          </a:p>
        </p:txBody>
      </p:sp>
      <p:pic>
        <p:nvPicPr>
          <p:cNvPr id="8" name="Gráfico 7">
            <a:extLst>
              <a:ext uri="{FF2B5EF4-FFF2-40B4-BE49-F238E27FC236}">
                <a16:creationId xmlns:a16="http://schemas.microsoft.com/office/drawing/2014/main" id="{351015F4-FDA4-45AB-96DC-5109ADBA19C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616253" y="1990131"/>
            <a:ext cx="3720065" cy="3114887"/>
          </a:xfrm>
          <a:prstGeom prst="rect">
            <a:avLst/>
          </a:prstGeom>
        </p:spPr>
      </p:pic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1F28478B-2EEC-4868-A489-EAD568F567B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3E63BF-5D4E-4214-8076-7ECD3739FBD0}" type="slidenum">
              <a:rPr lang="en-US" smtClean="0"/>
              <a:t>‹#›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5826460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con Discussion+title+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áfico 4">
            <a:extLst>
              <a:ext uri="{FF2B5EF4-FFF2-40B4-BE49-F238E27FC236}">
                <a16:creationId xmlns:a16="http://schemas.microsoft.com/office/drawing/2014/main" id="{28B661D5-FAE0-4DD5-A0FA-4D38E024087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26470" y="1830656"/>
            <a:ext cx="3594101" cy="3331519"/>
          </a:xfrm>
          <a:prstGeom prst="rect">
            <a:avLst/>
          </a:prstGeom>
        </p:spPr>
      </p:pic>
      <p:sp>
        <p:nvSpPr>
          <p:cNvPr id="13" name="Marcador de contenido 11">
            <a:extLst>
              <a:ext uri="{FF2B5EF4-FFF2-40B4-BE49-F238E27FC236}">
                <a16:creationId xmlns:a16="http://schemas.microsoft.com/office/drawing/2014/main" id="{BCCC60CD-004E-4566-AC99-6BF1DA88813D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5922963" y="2088773"/>
            <a:ext cx="5700712" cy="4054316"/>
          </a:xfrm>
        </p:spPr>
        <p:txBody>
          <a:bodyPr>
            <a:noAutofit/>
          </a:bodyPr>
          <a:lstStyle/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</a:p>
        </p:txBody>
      </p:sp>
      <p:sp>
        <p:nvSpPr>
          <p:cNvPr id="14" name="Marcador de texto 6">
            <a:extLst>
              <a:ext uri="{FF2B5EF4-FFF2-40B4-BE49-F238E27FC236}">
                <a16:creationId xmlns:a16="http://schemas.microsoft.com/office/drawing/2014/main" id="{D2C15996-8C8D-4AF5-87D8-7B6EC4040D9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922962" y="1324769"/>
            <a:ext cx="5699465" cy="665362"/>
          </a:xfrm>
        </p:spPr>
        <p:txBody>
          <a:bodyPr>
            <a:noAutofit/>
          </a:bodyPr>
          <a:lstStyle>
            <a:lvl1pPr marL="0" indent="0">
              <a:buNone/>
              <a:defRPr sz="2200" b="1">
                <a:solidFill>
                  <a:schemeClr val="bg2"/>
                </a:solidFill>
              </a:defRPr>
            </a:lvl1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A6046E55-B987-4EFC-9CE3-286614CE185C}"/>
              </a:ext>
            </a:extLst>
          </p:cNvPr>
          <p:cNvSpPr txBox="1"/>
          <p:nvPr userDrawn="1"/>
        </p:nvSpPr>
        <p:spPr>
          <a:xfrm>
            <a:off x="5921714" y="503238"/>
            <a:ext cx="56994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200" b="1" dirty="0">
                <a:solidFill>
                  <a:schemeClr val="accent6"/>
                </a:solidFill>
                <a:latin typeface="+mj-lt"/>
              </a:rPr>
              <a:t>DISCUSSION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993B640-0AFB-402E-93FD-A3C80A84C21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3E63BF-5D4E-4214-8076-7ECD3739FBD0}" type="slidenum">
              <a:rPr lang="en-US" smtClean="0"/>
              <a:t>‹#›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1116607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Icon Discussion+title+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Marcador de contenido 11">
            <a:extLst>
              <a:ext uri="{FF2B5EF4-FFF2-40B4-BE49-F238E27FC236}">
                <a16:creationId xmlns:a16="http://schemas.microsoft.com/office/drawing/2014/main" id="{BCCC60CD-004E-4566-AC99-6BF1DA88813D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5922963" y="1324947"/>
            <a:ext cx="5700712" cy="4818142"/>
          </a:xfrm>
        </p:spPr>
        <p:txBody>
          <a:bodyPr>
            <a:noAutofit/>
          </a:bodyPr>
          <a:lstStyle/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86F9989C-06D7-47C8-AE6D-EF1C78E9391D}"/>
              </a:ext>
            </a:extLst>
          </p:cNvPr>
          <p:cNvSpPr txBox="1"/>
          <p:nvPr userDrawn="1"/>
        </p:nvSpPr>
        <p:spPr>
          <a:xfrm>
            <a:off x="5921714" y="503238"/>
            <a:ext cx="56994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200" b="1" dirty="0">
                <a:solidFill>
                  <a:schemeClr val="accent6"/>
                </a:solidFill>
                <a:latin typeface="+mj-lt"/>
              </a:rPr>
              <a:t>DISCUSSION</a:t>
            </a:r>
          </a:p>
        </p:txBody>
      </p:sp>
      <p:pic>
        <p:nvPicPr>
          <p:cNvPr id="7" name="Gráfico 6">
            <a:extLst>
              <a:ext uri="{FF2B5EF4-FFF2-40B4-BE49-F238E27FC236}">
                <a16:creationId xmlns:a16="http://schemas.microsoft.com/office/drawing/2014/main" id="{92638170-AD71-4747-B769-C02CAE18654B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26470" y="1830656"/>
            <a:ext cx="3594101" cy="3331519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50D6F8D-CB9A-42FE-8800-741614736E3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3E63BF-5D4E-4214-8076-7ECD3739FBD0}" type="slidenum">
              <a:rPr lang="en-US" smtClean="0"/>
              <a:t>‹#›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124620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Icon Resources+title+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Marcador de contenido 11">
            <a:extLst>
              <a:ext uri="{FF2B5EF4-FFF2-40B4-BE49-F238E27FC236}">
                <a16:creationId xmlns:a16="http://schemas.microsoft.com/office/drawing/2014/main" id="{BCCC60CD-004E-4566-AC99-6BF1DA88813D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5922963" y="2088773"/>
            <a:ext cx="5700712" cy="4054316"/>
          </a:xfrm>
        </p:spPr>
        <p:txBody>
          <a:bodyPr>
            <a:noAutofit/>
          </a:bodyPr>
          <a:lstStyle/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</a:p>
        </p:txBody>
      </p:sp>
      <p:sp>
        <p:nvSpPr>
          <p:cNvPr id="14" name="Marcador de texto 6">
            <a:extLst>
              <a:ext uri="{FF2B5EF4-FFF2-40B4-BE49-F238E27FC236}">
                <a16:creationId xmlns:a16="http://schemas.microsoft.com/office/drawing/2014/main" id="{D2C15996-8C8D-4AF5-87D8-7B6EC4040D9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922962" y="1324769"/>
            <a:ext cx="5699465" cy="665362"/>
          </a:xfrm>
        </p:spPr>
        <p:txBody>
          <a:bodyPr>
            <a:noAutofit/>
          </a:bodyPr>
          <a:lstStyle>
            <a:lvl1pPr marL="0" indent="0">
              <a:buNone/>
              <a:defRPr sz="2200" b="1">
                <a:solidFill>
                  <a:schemeClr val="bg2"/>
                </a:solidFill>
              </a:defRPr>
            </a:lvl1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A6046E55-B987-4EFC-9CE3-286614CE185C}"/>
              </a:ext>
            </a:extLst>
          </p:cNvPr>
          <p:cNvSpPr txBox="1"/>
          <p:nvPr userDrawn="1"/>
        </p:nvSpPr>
        <p:spPr>
          <a:xfrm>
            <a:off x="5921714" y="503238"/>
            <a:ext cx="56994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200" b="1" dirty="0">
                <a:solidFill>
                  <a:schemeClr val="accent6"/>
                </a:solidFill>
                <a:latin typeface="+mj-lt"/>
              </a:rPr>
              <a:t>RESOURCES</a:t>
            </a:r>
          </a:p>
        </p:txBody>
      </p:sp>
      <p:pic>
        <p:nvPicPr>
          <p:cNvPr id="7" name="Gráfico 6">
            <a:extLst>
              <a:ext uri="{FF2B5EF4-FFF2-40B4-BE49-F238E27FC236}">
                <a16:creationId xmlns:a16="http://schemas.microsoft.com/office/drawing/2014/main" id="{72E31B0E-B824-4EE0-81A9-D2DECFFB29D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80220" y="1888612"/>
            <a:ext cx="3840351" cy="3215605"/>
          </a:xfrm>
          <a:prstGeom prst="rect">
            <a:avLst/>
          </a:prstGeom>
        </p:spPr>
      </p:pic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6080367B-1BD9-4ACB-B7B5-CCE999F5CBC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3E63BF-5D4E-4214-8076-7ECD3739FBD0}" type="slidenum">
              <a:rPr lang="en-US" smtClean="0"/>
              <a:t>‹#›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5280028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Icon Resources+title+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Marcador de contenido 11">
            <a:extLst>
              <a:ext uri="{FF2B5EF4-FFF2-40B4-BE49-F238E27FC236}">
                <a16:creationId xmlns:a16="http://schemas.microsoft.com/office/drawing/2014/main" id="{BCCC60CD-004E-4566-AC99-6BF1DA88813D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5922963" y="1324947"/>
            <a:ext cx="5700712" cy="4818142"/>
          </a:xfrm>
        </p:spPr>
        <p:txBody>
          <a:bodyPr>
            <a:noAutofit/>
          </a:bodyPr>
          <a:lstStyle/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86F9989C-06D7-47C8-AE6D-EF1C78E9391D}"/>
              </a:ext>
            </a:extLst>
          </p:cNvPr>
          <p:cNvSpPr txBox="1"/>
          <p:nvPr userDrawn="1"/>
        </p:nvSpPr>
        <p:spPr>
          <a:xfrm>
            <a:off x="5921714" y="503238"/>
            <a:ext cx="56994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200" b="1" dirty="0">
                <a:solidFill>
                  <a:schemeClr val="accent6"/>
                </a:solidFill>
                <a:latin typeface="+mj-lt"/>
              </a:rPr>
              <a:t>RESOURCES</a:t>
            </a:r>
          </a:p>
        </p:txBody>
      </p:sp>
      <p:pic>
        <p:nvPicPr>
          <p:cNvPr id="6" name="Gráfico 5">
            <a:extLst>
              <a:ext uri="{FF2B5EF4-FFF2-40B4-BE49-F238E27FC236}">
                <a16:creationId xmlns:a16="http://schemas.microsoft.com/office/drawing/2014/main" id="{F8D4ADC3-2A2D-4047-AC54-A1241D5E9BD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80220" y="1888612"/>
            <a:ext cx="3840351" cy="3215605"/>
          </a:xfrm>
          <a:prstGeom prst="rect">
            <a:avLst/>
          </a:prstGeom>
        </p:spPr>
      </p:pic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1CC4828-506C-4869-BBF7-F60F1172D02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3E63BF-5D4E-4214-8076-7ECD3739FBD0}" type="slidenum">
              <a:rPr lang="en-US" smtClean="0"/>
              <a:t>‹#›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9218357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Icon KNOWLEDGE check+title+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Marcador de contenido 11">
            <a:extLst>
              <a:ext uri="{FF2B5EF4-FFF2-40B4-BE49-F238E27FC236}">
                <a16:creationId xmlns:a16="http://schemas.microsoft.com/office/drawing/2014/main" id="{BCCC60CD-004E-4566-AC99-6BF1DA88813D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5922963" y="2088773"/>
            <a:ext cx="5700712" cy="4054316"/>
          </a:xfrm>
        </p:spPr>
        <p:txBody>
          <a:bodyPr>
            <a:noAutofit/>
          </a:bodyPr>
          <a:lstStyle/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</a:p>
        </p:txBody>
      </p:sp>
      <p:sp>
        <p:nvSpPr>
          <p:cNvPr id="14" name="Marcador de texto 6">
            <a:extLst>
              <a:ext uri="{FF2B5EF4-FFF2-40B4-BE49-F238E27FC236}">
                <a16:creationId xmlns:a16="http://schemas.microsoft.com/office/drawing/2014/main" id="{D2C15996-8C8D-4AF5-87D8-7B6EC4040D9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922962" y="1324769"/>
            <a:ext cx="5699465" cy="665362"/>
          </a:xfrm>
        </p:spPr>
        <p:txBody>
          <a:bodyPr>
            <a:noAutofit/>
          </a:bodyPr>
          <a:lstStyle>
            <a:lvl1pPr marL="0" indent="0">
              <a:buNone/>
              <a:defRPr sz="2200" b="1">
                <a:solidFill>
                  <a:schemeClr val="bg2"/>
                </a:solidFill>
              </a:defRPr>
            </a:lvl1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A6046E55-B987-4EFC-9CE3-286614CE185C}"/>
              </a:ext>
            </a:extLst>
          </p:cNvPr>
          <p:cNvSpPr txBox="1"/>
          <p:nvPr userDrawn="1"/>
        </p:nvSpPr>
        <p:spPr>
          <a:xfrm>
            <a:off x="5921714" y="503238"/>
            <a:ext cx="56994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200" b="1" dirty="0">
                <a:solidFill>
                  <a:schemeClr val="accent6"/>
                </a:solidFill>
                <a:latin typeface="+mj-lt"/>
              </a:rPr>
              <a:t>KNOWLEDGE CHECK</a:t>
            </a:r>
          </a:p>
        </p:txBody>
      </p:sp>
      <p:pic>
        <p:nvPicPr>
          <p:cNvPr id="7" name="Gráfico 6">
            <a:extLst>
              <a:ext uri="{FF2B5EF4-FFF2-40B4-BE49-F238E27FC236}">
                <a16:creationId xmlns:a16="http://schemas.microsoft.com/office/drawing/2014/main" id="{ED24262D-5601-453D-9EB0-5195D71824D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542303" y="1804344"/>
            <a:ext cx="3178268" cy="3357831"/>
          </a:xfrm>
          <a:prstGeom prst="rect">
            <a:avLst/>
          </a:prstGeom>
        </p:spPr>
      </p:pic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036BA8B2-81F7-4447-9171-7532E81E4F9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3E63BF-5D4E-4214-8076-7ECD3739FBD0}" type="slidenum">
              <a:rPr lang="en-US" smtClean="0"/>
              <a:t>‹#›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055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Title +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E148EA5-4B1E-4BE2-8224-F29CE829FDEA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838200" y="1485900"/>
            <a:ext cx="10515600" cy="4549775"/>
          </a:xfrm>
        </p:spPr>
        <p:txBody>
          <a:bodyPr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83BF771-DB29-4C19-99E5-B10DEE15D11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5126"/>
            <a:ext cx="10515600" cy="694748"/>
          </a:xfrm>
        </p:spPr>
        <p:txBody>
          <a:bodyPr>
            <a:noAutofit/>
          </a:bodyPr>
          <a:lstStyle>
            <a:lvl1pPr>
              <a:defRPr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539F36D-F814-4633-B2FC-E8D4BFDE247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3E63BF-5D4E-4214-8076-7ECD3739FBD0}" type="slidenum">
              <a:rPr lang="en-US" smtClean="0"/>
              <a:t>‹#›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5916278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Icon Knowledge check+title+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Marcador de contenido 11">
            <a:extLst>
              <a:ext uri="{FF2B5EF4-FFF2-40B4-BE49-F238E27FC236}">
                <a16:creationId xmlns:a16="http://schemas.microsoft.com/office/drawing/2014/main" id="{BCCC60CD-004E-4566-AC99-6BF1DA88813D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5922963" y="1324947"/>
            <a:ext cx="5700712" cy="4818142"/>
          </a:xfrm>
        </p:spPr>
        <p:txBody>
          <a:bodyPr>
            <a:noAutofit/>
          </a:bodyPr>
          <a:lstStyle/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86F9989C-06D7-47C8-AE6D-EF1C78E9391D}"/>
              </a:ext>
            </a:extLst>
          </p:cNvPr>
          <p:cNvSpPr txBox="1"/>
          <p:nvPr userDrawn="1"/>
        </p:nvSpPr>
        <p:spPr>
          <a:xfrm>
            <a:off x="5921714" y="503238"/>
            <a:ext cx="56994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200" b="1" dirty="0">
                <a:solidFill>
                  <a:schemeClr val="accent6"/>
                </a:solidFill>
                <a:latin typeface="+mj-lt"/>
              </a:rPr>
              <a:t>KNOWLEDGE CHECK</a:t>
            </a:r>
          </a:p>
        </p:txBody>
      </p:sp>
      <p:pic>
        <p:nvPicPr>
          <p:cNvPr id="3" name="Gráfico 2">
            <a:extLst>
              <a:ext uri="{FF2B5EF4-FFF2-40B4-BE49-F238E27FC236}">
                <a16:creationId xmlns:a16="http://schemas.microsoft.com/office/drawing/2014/main" id="{8B15EF5B-1E7E-4050-83CF-59A2591449DB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542303" y="1804344"/>
            <a:ext cx="3178268" cy="3357831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13FE353-0000-4504-9B8D-DC78575F632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3E63BF-5D4E-4214-8076-7ECD3739FBD0}" type="slidenum">
              <a:rPr lang="en-US" smtClean="0"/>
              <a:t>‹#›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5355633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Icon Group Activity+title+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Marcador de contenido 11">
            <a:extLst>
              <a:ext uri="{FF2B5EF4-FFF2-40B4-BE49-F238E27FC236}">
                <a16:creationId xmlns:a16="http://schemas.microsoft.com/office/drawing/2014/main" id="{BCCC60CD-004E-4566-AC99-6BF1DA88813D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5922963" y="2088773"/>
            <a:ext cx="5700712" cy="4054316"/>
          </a:xfrm>
        </p:spPr>
        <p:txBody>
          <a:bodyPr>
            <a:noAutofit/>
          </a:bodyPr>
          <a:lstStyle/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</a:p>
        </p:txBody>
      </p:sp>
      <p:sp>
        <p:nvSpPr>
          <p:cNvPr id="14" name="Marcador de texto 6">
            <a:extLst>
              <a:ext uri="{FF2B5EF4-FFF2-40B4-BE49-F238E27FC236}">
                <a16:creationId xmlns:a16="http://schemas.microsoft.com/office/drawing/2014/main" id="{D2C15996-8C8D-4AF5-87D8-7B6EC4040D9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922962" y="1324769"/>
            <a:ext cx="5699465" cy="665362"/>
          </a:xfrm>
        </p:spPr>
        <p:txBody>
          <a:bodyPr>
            <a:noAutofit/>
          </a:bodyPr>
          <a:lstStyle>
            <a:lvl1pPr marL="0" indent="0">
              <a:buNone/>
              <a:defRPr sz="2200" b="1">
                <a:solidFill>
                  <a:schemeClr val="bg2"/>
                </a:solidFill>
              </a:defRPr>
            </a:lvl1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A6046E55-B987-4EFC-9CE3-286614CE185C}"/>
              </a:ext>
            </a:extLst>
          </p:cNvPr>
          <p:cNvSpPr txBox="1"/>
          <p:nvPr userDrawn="1"/>
        </p:nvSpPr>
        <p:spPr>
          <a:xfrm>
            <a:off x="5921714" y="503238"/>
            <a:ext cx="56994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200" b="1" dirty="0">
                <a:solidFill>
                  <a:schemeClr val="accent6"/>
                </a:solidFill>
                <a:latin typeface="+mj-lt"/>
              </a:rPr>
              <a:t>GROUP ACTIVITY</a:t>
            </a:r>
          </a:p>
        </p:txBody>
      </p:sp>
      <p:pic>
        <p:nvPicPr>
          <p:cNvPr id="8" name="Gráfico 7">
            <a:extLst>
              <a:ext uri="{FF2B5EF4-FFF2-40B4-BE49-F238E27FC236}">
                <a16:creationId xmlns:a16="http://schemas.microsoft.com/office/drawing/2014/main" id="{80118F49-8A96-465F-AF06-DFDE342F8A1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364210" y="1961188"/>
            <a:ext cx="3356361" cy="3044141"/>
          </a:xfrm>
          <a:prstGeom prst="rect">
            <a:avLst/>
          </a:prstGeom>
        </p:spPr>
      </p:pic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F69F12E-5A5E-48A8-9EC0-E43D8D4923D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3E63BF-5D4E-4214-8076-7ECD3739FBD0}" type="slidenum">
              <a:rPr lang="en-US" smtClean="0"/>
              <a:t>‹#›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1860838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Icon Group Activity+title+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Marcador de contenido 11">
            <a:extLst>
              <a:ext uri="{FF2B5EF4-FFF2-40B4-BE49-F238E27FC236}">
                <a16:creationId xmlns:a16="http://schemas.microsoft.com/office/drawing/2014/main" id="{BCCC60CD-004E-4566-AC99-6BF1DA88813D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5922963" y="1324947"/>
            <a:ext cx="5700712" cy="4818142"/>
          </a:xfrm>
        </p:spPr>
        <p:txBody>
          <a:bodyPr>
            <a:noAutofit/>
          </a:bodyPr>
          <a:lstStyle/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86F9989C-06D7-47C8-AE6D-EF1C78E9391D}"/>
              </a:ext>
            </a:extLst>
          </p:cNvPr>
          <p:cNvSpPr txBox="1"/>
          <p:nvPr userDrawn="1"/>
        </p:nvSpPr>
        <p:spPr>
          <a:xfrm>
            <a:off x="5921714" y="503238"/>
            <a:ext cx="56994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200" b="1" dirty="0">
                <a:solidFill>
                  <a:schemeClr val="accent6"/>
                </a:solidFill>
                <a:latin typeface="+mj-lt"/>
              </a:rPr>
              <a:t>GROUP ACTIVITY</a:t>
            </a:r>
          </a:p>
        </p:txBody>
      </p:sp>
      <p:pic>
        <p:nvPicPr>
          <p:cNvPr id="4" name="Gráfico 3">
            <a:extLst>
              <a:ext uri="{FF2B5EF4-FFF2-40B4-BE49-F238E27FC236}">
                <a16:creationId xmlns:a16="http://schemas.microsoft.com/office/drawing/2014/main" id="{1F31274F-8DEA-4A21-9D52-97C2B587640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364210" y="1961188"/>
            <a:ext cx="3356361" cy="3044141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E56725F-9993-452E-9B3C-86DA8E6F66F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3E63BF-5D4E-4214-8076-7ECD3739FBD0}" type="slidenum">
              <a:rPr lang="en-US" smtClean="0"/>
              <a:t>‹#›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0164243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Icon Breakout Groups+title+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Marcador de contenido 11">
            <a:extLst>
              <a:ext uri="{FF2B5EF4-FFF2-40B4-BE49-F238E27FC236}">
                <a16:creationId xmlns:a16="http://schemas.microsoft.com/office/drawing/2014/main" id="{BCCC60CD-004E-4566-AC99-6BF1DA88813D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5922963" y="2088773"/>
            <a:ext cx="5700712" cy="4054316"/>
          </a:xfrm>
        </p:spPr>
        <p:txBody>
          <a:bodyPr>
            <a:noAutofit/>
          </a:bodyPr>
          <a:lstStyle/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</a:p>
        </p:txBody>
      </p:sp>
      <p:sp>
        <p:nvSpPr>
          <p:cNvPr id="14" name="Marcador de texto 6">
            <a:extLst>
              <a:ext uri="{FF2B5EF4-FFF2-40B4-BE49-F238E27FC236}">
                <a16:creationId xmlns:a16="http://schemas.microsoft.com/office/drawing/2014/main" id="{D2C15996-8C8D-4AF5-87D8-7B6EC4040D9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922962" y="1324769"/>
            <a:ext cx="5699465" cy="665362"/>
          </a:xfrm>
        </p:spPr>
        <p:txBody>
          <a:bodyPr>
            <a:noAutofit/>
          </a:bodyPr>
          <a:lstStyle>
            <a:lvl1pPr marL="0" indent="0">
              <a:buNone/>
              <a:defRPr sz="2200" b="1">
                <a:solidFill>
                  <a:schemeClr val="bg2"/>
                </a:solidFill>
              </a:defRPr>
            </a:lvl1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A6046E55-B987-4EFC-9CE3-286614CE185C}"/>
              </a:ext>
            </a:extLst>
          </p:cNvPr>
          <p:cNvSpPr txBox="1"/>
          <p:nvPr userDrawn="1"/>
        </p:nvSpPr>
        <p:spPr>
          <a:xfrm>
            <a:off x="5921714" y="503238"/>
            <a:ext cx="56994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200" b="1" dirty="0">
                <a:solidFill>
                  <a:schemeClr val="accent6"/>
                </a:solidFill>
                <a:latin typeface="+mj-lt"/>
              </a:rPr>
              <a:t>BREAKOUT GROUPS</a:t>
            </a:r>
          </a:p>
        </p:txBody>
      </p:sp>
      <p:pic>
        <p:nvPicPr>
          <p:cNvPr id="9" name="Gráfico 8">
            <a:extLst>
              <a:ext uri="{FF2B5EF4-FFF2-40B4-BE49-F238E27FC236}">
                <a16:creationId xmlns:a16="http://schemas.microsoft.com/office/drawing/2014/main" id="{5338F20E-D8B7-4198-8933-8C8E94DCE02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89398" y="2070847"/>
            <a:ext cx="3954723" cy="2902256"/>
          </a:xfrm>
          <a:prstGeom prst="rect">
            <a:avLst/>
          </a:prstGeom>
        </p:spPr>
      </p:pic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385F2606-46DC-4BDA-9064-4C765F53130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3E63BF-5D4E-4214-8076-7ECD3739FBD0}" type="slidenum">
              <a:rPr lang="en-US" smtClean="0"/>
              <a:t>‹#›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555852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Icon Breakout Groups+title+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Marcador de contenido 11">
            <a:extLst>
              <a:ext uri="{FF2B5EF4-FFF2-40B4-BE49-F238E27FC236}">
                <a16:creationId xmlns:a16="http://schemas.microsoft.com/office/drawing/2014/main" id="{BCCC60CD-004E-4566-AC99-6BF1DA88813D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5922963" y="1324947"/>
            <a:ext cx="5700712" cy="4818142"/>
          </a:xfrm>
        </p:spPr>
        <p:txBody>
          <a:bodyPr>
            <a:noAutofit/>
          </a:bodyPr>
          <a:lstStyle/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86F9989C-06D7-47C8-AE6D-EF1C78E9391D}"/>
              </a:ext>
            </a:extLst>
          </p:cNvPr>
          <p:cNvSpPr txBox="1"/>
          <p:nvPr userDrawn="1"/>
        </p:nvSpPr>
        <p:spPr>
          <a:xfrm>
            <a:off x="5921714" y="503238"/>
            <a:ext cx="56994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200" b="1" dirty="0">
                <a:solidFill>
                  <a:schemeClr val="accent6"/>
                </a:solidFill>
                <a:latin typeface="+mj-lt"/>
              </a:rPr>
              <a:t>BREAKOUT GROUPS</a:t>
            </a:r>
          </a:p>
        </p:txBody>
      </p:sp>
      <p:pic>
        <p:nvPicPr>
          <p:cNvPr id="7" name="Gráfico 6">
            <a:extLst>
              <a:ext uri="{FF2B5EF4-FFF2-40B4-BE49-F238E27FC236}">
                <a16:creationId xmlns:a16="http://schemas.microsoft.com/office/drawing/2014/main" id="{77D292B8-B7DC-4BFE-8476-6BDD19C8920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89398" y="2070847"/>
            <a:ext cx="3954723" cy="2902256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E16AADF-F1D0-4605-871E-DE31D9B6BB6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3E63BF-5D4E-4214-8076-7ECD3739FBD0}" type="slidenum">
              <a:rPr lang="en-US" smtClean="0"/>
              <a:t>‹#›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5515875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con Activity+title+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Marcador de contenido 11">
            <a:extLst>
              <a:ext uri="{FF2B5EF4-FFF2-40B4-BE49-F238E27FC236}">
                <a16:creationId xmlns:a16="http://schemas.microsoft.com/office/drawing/2014/main" id="{BCCC60CD-004E-4566-AC99-6BF1DA88813D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5922963" y="1324947"/>
            <a:ext cx="5700712" cy="4818142"/>
          </a:xfrm>
        </p:spPr>
        <p:txBody>
          <a:bodyPr>
            <a:noAutofit/>
          </a:bodyPr>
          <a:lstStyle/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</a:p>
        </p:txBody>
      </p:sp>
      <p:pic>
        <p:nvPicPr>
          <p:cNvPr id="7" name="Gráfico 6">
            <a:extLst>
              <a:ext uri="{FF2B5EF4-FFF2-40B4-BE49-F238E27FC236}">
                <a16:creationId xmlns:a16="http://schemas.microsoft.com/office/drawing/2014/main" id="{E5942347-DD39-4631-BF45-CEB7582D612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219200" y="1990131"/>
            <a:ext cx="3594100" cy="3114887"/>
          </a:xfrm>
          <a:prstGeom prst="rect">
            <a:avLst/>
          </a:prstGeom>
        </p:spPr>
      </p:pic>
      <p:sp>
        <p:nvSpPr>
          <p:cNvPr id="5" name="CuadroTexto 4">
            <a:extLst>
              <a:ext uri="{FF2B5EF4-FFF2-40B4-BE49-F238E27FC236}">
                <a16:creationId xmlns:a16="http://schemas.microsoft.com/office/drawing/2014/main" id="{86F9989C-06D7-47C8-AE6D-EF1C78E9391D}"/>
              </a:ext>
            </a:extLst>
          </p:cNvPr>
          <p:cNvSpPr txBox="1"/>
          <p:nvPr userDrawn="1"/>
        </p:nvSpPr>
        <p:spPr>
          <a:xfrm>
            <a:off x="5921714" y="503238"/>
            <a:ext cx="56994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200" b="1" dirty="0">
                <a:solidFill>
                  <a:schemeClr val="accent6"/>
                </a:solidFill>
                <a:latin typeface="+mj-lt"/>
              </a:rPr>
              <a:t>ACTIVITY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EA0FEF5-AEA8-4557-B6F1-B79D0EEBBDE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3E63BF-5D4E-4214-8076-7ECD3739FBD0}" type="slidenum">
              <a:rPr lang="en-US" smtClean="0"/>
              <a:t>‹#›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1820301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con Alert+title+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Marcador de contenido 11">
            <a:extLst>
              <a:ext uri="{FF2B5EF4-FFF2-40B4-BE49-F238E27FC236}">
                <a16:creationId xmlns:a16="http://schemas.microsoft.com/office/drawing/2014/main" id="{BCCC60CD-004E-4566-AC99-6BF1DA88813D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5922963" y="2088773"/>
            <a:ext cx="5700712" cy="4054316"/>
          </a:xfrm>
        </p:spPr>
        <p:txBody>
          <a:bodyPr>
            <a:noAutofit/>
          </a:bodyPr>
          <a:lstStyle/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</a:p>
        </p:txBody>
      </p:sp>
      <p:sp>
        <p:nvSpPr>
          <p:cNvPr id="14" name="Marcador de texto 6">
            <a:extLst>
              <a:ext uri="{FF2B5EF4-FFF2-40B4-BE49-F238E27FC236}">
                <a16:creationId xmlns:a16="http://schemas.microsoft.com/office/drawing/2014/main" id="{D2C15996-8C8D-4AF5-87D8-7B6EC4040D9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922962" y="1324769"/>
            <a:ext cx="5699465" cy="665362"/>
          </a:xfrm>
        </p:spPr>
        <p:txBody>
          <a:bodyPr>
            <a:noAutofit/>
          </a:bodyPr>
          <a:lstStyle>
            <a:lvl1pPr marL="0" indent="0">
              <a:buNone/>
              <a:defRPr sz="2200" b="1">
                <a:solidFill>
                  <a:schemeClr val="bg2"/>
                </a:solidFill>
              </a:defRPr>
            </a:lvl1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pic>
        <p:nvPicPr>
          <p:cNvPr id="9" name="Gráfico 8">
            <a:extLst>
              <a:ext uri="{FF2B5EF4-FFF2-40B4-BE49-F238E27FC236}">
                <a16:creationId xmlns:a16="http://schemas.microsoft.com/office/drawing/2014/main" id="{D182E564-E2EE-4F7C-A155-A0D1E80AB4D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65041" y="1375365"/>
            <a:ext cx="3748259" cy="3806825"/>
          </a:xfrm>
          <a:prstGeom prst="rect">
            <a:avLst/>
          </a:prstGeom>
        </p:spPr>
      </p:pic>
      <p:sp>
        <p:nvSpPr>
          <p:cNvPr id="6" name="CuadroTexto 5">
            <a:extLst>
              <a:ext uri="{FF2B5EF4-FFF2-40B4-BE49-F238E27FC236}">
                <a16:creationId xmlns:a16="http://schemas.microsoft.com/office/drawing/2014/main" id="{D63E9E30-8E76-4C16-99F6-AE5B2435EB78}"/>
              </a:ext>
            </a:extLst>
          </p:cNvPr>
          <p:cNvSpPr txBox="1"/>
          <p:nvPr userDrawn="1"/>
        </p:nvSpPr>
        <p:spPr>
          <a:xfrm>
            <a:off x="5921714" y="503238"/>
            <a:ext cx="56994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200" b="1" dirty="0">
                <a:solidFill>
                  <a:schemeClr val="accent6"/>
                </a:solidFill>
                <a:latin typeface="+mj-lt"/>
              </a:rPr>
              <a:t>NOTE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2EA0DECC-6D03-46EC-BD4E-72123352FD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3E63BF-5D4E-4214-8076-7ECD3739FBD0}" type="slidenum">
              <a:rPr lang="en-US" smtClean="0"/>
              <a:t>‹#›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1179593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con TOOLKIT NOTE+title+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Marcador de contenido 11">
            <a:extLst>
              <a:ext uri="{FF2B5EF4-FFF2-40B4-BE49-F238E27FC236}">
                <a16:creationId xmlns:a16="http://schemas.microsoft.com/office/drawing/2014/main" id="{BCCC60CD-004E-4566-AC99-6BF1DA88813D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5922963" y="2088773"/>
            <a:ext cx="5700712" cy="4054316"/>
          </a:xfrm>
        </p:spPr>
        <p:txBody>
          <a:bodyPr>
            <a:noAutofit/>
          </a:bodyPr>
          <a:lstStyle/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</a:p>
        </p:txBody>
      </p:sp>
      <p:sp>
        <p:nvSpPr>
          <p:cNvPr id="14" name="Marcador de texto 6">
            <a:extLst>
              <a:ext uri="{FF2B5EF4-FFF2-40B4-BE49-F238E27FC236}">
                <a16:creationId xmlns:a16="http://schemas.microsoft.com/office/drawing/2014/main" id="{D2C15996-8C8D-4AF5-87D8-7B6EC4040D9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922962" y="1324769"/>
            <a:ext cx="5699465" cy="665362"/>
          </a:xfrm>
        </p:spPr>
        <p:txBody>
          <a:bodyPr>
            <a:noAutofit/>
          </a:bodyPr>
          <a:lstStyle>
            <a:lvl1pPr marL="0" indent="0">
              <a:buNone/>
              <a:defRPr sz="2200" b="1">
                <a:solidFill>
                  <a:schemeClr val="bg2"/>
                </a:solidFill>
              </a:defRPr>
            </a:lvl1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E1A45B37-C38A-426E-8E86-0FDAC0D4BF70}"/>
              </a:ext>
            </a:extLst>
          </p:cNvPr>
          <p:cNvSpPr txBox="1"/>
          <p:nvPr userDrawn="1"/>
        </p:nvSpPr>
        <p:spPr>
          <a:xfrm>
            <a:off x="5921714" y="503238"/>
            <a:ext cx="56994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200" b="1" dirty="0">
                <a:solidFill>
                  <a:schemeClr val="accent6"/>
                </a:solidFill>
                <a:latin typeface="+mj-lt"/>
              </a:rPr>
              <a:t>TOOLKIT NOTE</a:t>
            </a:r>
          </a:p>
        </p:txBody>
      </p:sp>
      <p:pic>
        <p:nvPicPr>
          <p:cNvPr id="6" name="Gráfico 5">
            <a:extLst>
              <a:ext uri="{FF2B5EF4-FFF2-40B4-BE49-F238E27FC236}">
                <a16:creationId xmlns:a16="http://schemas.microsoft.com/office/drawing/2014/main" id="{E5718097-22D5-4894-A72E-C1AA4CC9C42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65041" y="1837765"/>
            <a:ext cx="3613416" cy="3146611"/>
          </a:xfrm>
          <a:prstGeom prst="rect">
            <a:avLst/>
          </a:prstGeom>
        </p:spPr>
      </p:pic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BB0A6E54-0747-447F-ABDA-D3557C09B7F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3E63BF-5D4E-4214-8076-7ECD3739FBD0}" type="slidenum">
              <a:rPr lang="en-US" smtClean="0"/>
              <a:t>‹#›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8366596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con Alert+title+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Marcador de contenido 11">
            <a:extLst>
              <a:ext uri="{FF2B5EF4-FFF2-40B4-BE49-F238E27FC236}">
                <a16:creationId xmlns:a16="http://schemas.microsoft.com/office/drawing/2014/main" id="{BCCC60CD-004E-4566-AC99-6BF1DA88813D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5922963" y="1324947"/>
            <a:ext cx="5700712" cy="4818142"/>
          </a:xfrm>
        </p:spPr>
        <p:txBody>
          <a:bodyPr>
            <a:noAutofit/>
          </a:bodyPr>
          <a:lstStyle/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</a:p>
        </p:txBody>
      </p:sp>
      <p:pic>
        <p:nvPicPr>
          <p:cNvPr id="6" name="Gráfico 5">
            <a:extLst>
              <a:ext uri="{FF2B5EF4-FFF2-40B4-BE49-F238E27FC236}">
                <a16:creationId xmlns:a16="http://schemas.microsoft.com/office/drawing/2014/main" id="{ADBEB796-88F5-48E5-8D6A-1490338240FE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65041" y="1375365"/>
            <a:ext cx="3748259" cy="3806825"/>
          </a:xfrm>
          <a:prstGeom prst="rect">
            <a:avLst/>
          </a:prstGeom>
        </p:spPr>
      </p:pic>
      <p:sp>
        <p:nvSpPr>
          <p:cNvPr id="5" name="CuadroTexto 4">
            <a:extLst>
              <a:ext uri="{FF2B5EF4-FFF2-40B4-BE49-F238E27FC236}">
                <a16:creationId xmlns:a16="http://schemas.microsoft.com/office/drawing/2014/main" id="{8AEA6A1E-6C53-4E82-B23C-56DD9F587817}"/>
              </a:ext>
            </a:extLst>
          </p:cNvPr>
          <p:cNvSpPr txBox="1"/>
          <p:nvPr userDrawn="1"/>
        </p:nvSpPr>
        <p:spPr>
          <a:xfrm>
            <a:off x="5921714" y="503238"/>
            <a:ext cx="56994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200" b="1" dirty="0">
                <a:solidFill>
                  <a:schemeClr val="accent6"/>
                </a:solidFill>
                <a:latin typeface="+mj-lt"/>
              </a:rPr>
              <a:t>NOTE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DC8CA5D-37E9-4536-8FA8-7C2A00F541D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3E63BF-5D4E-4214-8076-7ECD3739FBD0}" type="slidenum">
              <a:rPr lang="en-US" smtClean="0"/>
              <a:t>‹#›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21710212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Icon Toolkit Note+title+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Marcador de contenido 11">
            <a:extLst>
              <a:ext uri="{FF2B5EF4-FFF2-40B4-BE49-F238E27FC236}">
                <a16:creationId xmlns:a16="http://schemas.microsoft.com/office/drawing/2014/main" id="{BCCC60CD-004E-4566-AC99-6BF1DA88813D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5922963" y="1324947"/>
            <a:ext cx="5700712" cy="4818142"/>
          </a:xfrm>
        </p:spPr>
        <p:txBody>
          <a:bodyPr>
            <a:noAutofit/>
          </a:bodyPr>
          <a:lstStyle/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471EAB9A-B5F2-437C-BFD0-3421EA76E13C}"/>
              </a:ext>
            </a:extLst>
          </p:cNvPr>
          <p:cNvSpPr txBox="1"/>
          <p:nvPr userDrawn="1"/>
        </p:nvSpPr>
        <p:spPr>
          <a:xfrm>
            <a:off x="5921714" y="503238"/>
            <a:ext cx="56994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200" b="1" dirty="0">
                <a:solidFill>
                  <a:schemeClr val="accent6"/>
                </a:solidFill>
                <a:latin typeface="+mj-lt"/>
              </a:rPr>
              <a:t>TOOLKIT NOTE</a:t>
            </a:r>
          </a:p>
        </p:txBody>
      </p:sp>
      <p:pic>
        <p:nvPicPr>
          <p:cNvPr id="8" name="Gráfico 7">
            <a:extLst>
              <a:ext uri="{FF2B5EF4-FFF2-40B4-BE49-F238E27FC236}">
                <a16:creationId xmlns:a16="http://schemas.microsoft.com/office/drawing/2014/main" id="{89779251-825D-45F7-B9CD-138E19E00D5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65041" y="1837765"/>
            <a:ext cx="3613416" cy="3146611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B715924-B35D-4706-9880-8426AD21B7F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3E63BF-5D4E-4214-8076-7ECD3739FBD0}" type="slidenum">
              <a:rPr lang="en-US" smtClean="0"/>
              <a:t>‹#›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976881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acilitator-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ext Placeholder 35">
            <a:extLst>
              <a:ext uri="{FF2B5EF4-FFF2-40B4-BE49-F238E27FC236}">
                <a16:creationId xmlns:a16="http://schemas.microsoft.com/office/drawing/2014/main" id="{3CA6721C-C2FD-46D1-83F2-56B127B6A374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38200" y="2033345"/>
            <a:ext cx="5405036" cy="495033"/>
          </a:xfrm>
        </p:spPr>
        <p:txBody>
          <a:bodyPr>
            <a:noAutofit/>
          </a:bodyPr>
          <a:lstStyle>
            <a:lvl1pPr marL="48600" indent="0" algn="l">
              <a:buNone/>
              <a:defRPr sz="2400" b="1">
                <a:solidFill>
                  <a:schemeClr val="bg2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Name Here</a:t>
            </a:r>
          </a:p>
        </p:txBody>
      </p:sp>
      <p:sp>
        <p:nvSpPr>
          <p:cNvPr id="37" name="Text Placeholder 35">
            <a:extLst>
              <a:ext uri="{FF2B5EF4-FFF2-40B4-BE49-F238E27FC236}">
                <a16:creationId xmlns:a16="http://schemas.microsoft.com/office/drawing/2014/main" id="{EEC06016-80BC-492E-A6DD-CBED71093549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38200" y="2816142"/>
            <a:ext cx="5405036" cy="2425918"/>
          </a:xfrm>
        </p:spPr>
        <p:txBody>
          <a:bodyPr>
            <a:noAutofit/>
          </a:bodyPr>
          <a:lstStyle>
            <a:lvl1pPr marL="48600" indent="0" algn="l">
              <a:buNone/>
              <a:defRPr sz="2200">
                <a:latin typeface="+mn-lt"/>
              </a:defRPr>
            </a:lvl1pPr>
          </a:lstStyle>
          <a:p>
            <a:pPr lvl="0"/>
            <a:r>
              <a:rPr lang="en-US" noProof="0" dirty="0"/>
              <a:t>Description here</a:t>
            </a:r>
          </a:p>
        </p:txBody>
      </p:sp>
      <p:sp>
        <p:nvSpPr>
          <p:cNvPr id="4" name="Marcador de posición de imagen 3">
            <a:extLst>
              <a:ext uri="{FF2B5EF4-FFF2-40B4-BE49-F238E27FC236}">
                <a16:creationId xmlns:a16="http://schemas.microsoft.com/office/drawing/2014/main" id="{335DFA59-129A-4CFB-936C-9FBBE6899DC2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7400925" y="1453534"/>
            <a:ext cx="3743325" cy="3783254"/>
          </a:xfrm>
          <a:prstGeom prst="ellipse">
            <a:avLst/>
          </a:prstGeom>
        </p:spPr>
        <p:txBody>
          <a:bodyPr/>
          <a:lstStyle/>
          <a:p>
            <a:endParaRPr lang="es-ES"/>
          </a:p>
        </p:txBody>
      </p:sp>
      <p:sp>
        <p:nvSpPr>
          <p:cNvPr id="5" name="Elipse 4">
            <a:extLst>
              <a:ext uri="{FF2B5EF4-FFF2-40B4-BE49-F238E27FC236}">
                <a16:creationId xmlns:a16="http://schemas.microsoft.com/office/drawing/2014/main" id="{FFBF7F9F-0B81-40DA-97E2-3E201F956E84}"/>
              </a:ext>
            </a:extLst>
          </p:cNvPr>
          <p:cNvSpPr/>
          <p:nvPr userDrawn="1"/>
        </p:nvSpPr>
        <p:spPr>
          <a:xfrm>
            <a:off x="7239780" y="1314450"/>
            <a:ext cx="4080491" cy="4080491"/>
          </a:xfrm>
          <a:prstGeom prst="ellipse">
            <a:avLst/>
          </a:prstGeom>
          <a:noFill/>
          <a:ln w="285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5" name="CuadroTexto 14">
            <a:extLst>
              <a:ext uri="{FF2B5EF4-FFF2-40B4-BE49-F238E27FC236}">
                <a16:creationId xmlns:a16="http://schemas.microsoft.com/office/drawing/2014/main" id="{1AEC988C-96FE-4D9F-A724-5F6357BDC164}"/>
              </a:ext>
            </a:extLst>
          </p:cNvPr>
          <p:cNvSpPr txBox="1"/>
          <p:nvPr userDrawn="1"/>
        </p:nvSpPr>
        <p:spPr>
          <a:xfrm>
            <a:off x="744071" y="351988"/>
            <a:ext cx="609600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4000" b="1" dirty="0">
                <a:solidFill>
                  <a:schemeClr val="tx2"/>
                </a:solidFill>
                <a:latin typeface="+mj-lt"/>
              </a:rPr>
              <a:t>MEET THE FACILITATOR</a:t>
            </a:r>
            <a:endParaRPr lang="es-ES" sz="4000" b="1" dirty="0">
              <a:solidFill>
                <a:schemeClr val="tx2"/>
              </a:solidFill>
              <a:latin typeface="+mj-lt"/>
            </a:endParaRP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D37DC9A3-B22E-4CC7-963B-7E19158CC0C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3E63BF-5D4E-4214-8076-7ECD3739FBD0}" type="slidenum">
              <a:rPr lang="en-US" smtClean="0"/>
              <a:t>‹#›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72228175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Image + Right Tex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5A9011-6C8A-4005-830B-A137B17E49C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76950" y="166254"/>
            <a:ext cx="5765800" cy="1662545"/>
          </a:xfrm>
          <a:noFill/>
        </p:spPr>
        <p:txBody>
          <a:bodyPr tIns="540000" anchor="t">
            <a:noAutofit/>
          </a:bodyPr>
          <a:lstStyle>
            <a:lvl1pPr algn="l">
              <a:defRPr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Marcador de contenido 3">
            <a:extLst>
              <a:ext uri="{FF2B5EF4-FFF2-40B4-BE49-F238E27FC236}">
                <a16:creationId xmlns:a16="http://schemas.microsoft.com/office/drawing/2014/main" id="{F0B96912-9C5A-4C6E-BA50-3EA5115913EB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6076950" y="2140743"/>
            <a:ext cx="5765800" cy="4405313"/>
          </a:xfrm>
        </p:spPr>
        <p:txBody>
          <a:bodyPr>
            <a:noAutofit/>
          </a:bodyPr>
          <a:lstStyle>
            <a:lvl1pPr>
              <a:buClr>
                <a:schemeClr val="bg2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2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2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2"/>
              </a:buClr>
              <a:defRPr>
                <a:solidFill>
                  <a:schemeClr val="bg1"/>
                </a:solidFill>
              </a:defRPr>
            </a:lvl4pPr>
            <a:lvl5pPr>
              <a:buClr>
                <a:schemeClr val="bg2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</a:p>
        </p:txBody>
      </p:sp>
      <p:sp>
        <p:nvSpPr>
          <p:cNvPr id="25" name="Marcador de posición de imagen 24">
            <a:extLst>
              <a:ext uri="{FF2B5EF4-FFF2-40B4-BE49-F238E27FC236}">
                <a16:creationId xmlns:a16="http://schemas.microsoft.com/office/drawing/2014/main" id="{742B1A68-3924-4834-B4F3-2E4C82840A7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-2"/>
            <a:ext cx="5967413" cy="6858001"/>
          </a:xfrm>
          <a:custGeom>
            <a:avLst/>
            <a:gdLst>
              <a:gd name="connsiteX0" fmla="*/ 0 w 5967413"/>
              <a:gd name="connsiteY0" fmla="*/ 0 h 6858000"/>
              <a:gd name="connsiteX1" fmla="*/ 5967413 w 5967413"/>
              <a:gd name="connsiteY1" fmla="*/ 0 h 6858000"/>
              <a:gd name="connsiteX2" fmla="*/ 5967413 w 5967413"/>
              <a:gd name="connsiteY2" fmla="*/ 6858000 h 6858000"/>
              <a:gd name="connsiteX3" fmla="*/ 0 w 5967413"/>
              <a:gd name="connsiteY3" fmla="*/ 6858000 h 6858000"/>
              <a:gd name="connsiteX4" fmla="*/ 0 w 5967413"/>
              <a:gd name="connsiteY4" fmla="*/ 0 h 6858000"/>
              <a:gd name="connsiteX0" fmla="*/ 0 w 5967413"/>
              <a:gd name="connsiteY0" fmla="*/ 15499 h 6873499"/>
              <a:gd name="connsiteX1" fmla="*/ 4867034 w 5967413"/>
              <a:gd name="connsiteY1" fmla="*/ 0 h 6873499"/>
              <a:gd name="connsiteX2" fmla="*/ 5967413 w 5967413"/>
              <a:gd name="connsiteY2" fmla="*/ 6873499 h 6873499"/>
              <a:gd name="connsiteX3" fmla="*/ 0 w 5967413"/>
              <a:gd name="connsiteY3" fmla="*/ 6873499 h 6873499"/>
              <a:gd name="connsiteX4" fmla="*/ 0 w 5967413"/>
              <a:gd name="connsiteY4" fmla="*/ 15499 h 6873499"/>
              <a:gd name="connsiteX0" fmla="*/ 0 w 5967413"/>
              <a:gd name="connsiteY0" fmla="*/ 0 h 6858000"/>
              <a:gd name="connsiteX1" fmla="*/ 5207997 w 5967413"/>
              <a:gd name="connsiteY1" fmla="*/ 15497 h 6858000"/>
              <a:gd name="connsiteX2" fmla="*/ 5967413 w 5967413"/>
              <a:gd name="connsiteY2" fmla="*/ 6858000 h 6858000"/>
              <a:gd name="connsiteX3" fmla="*/ 0 w 5967413"/>
              <a:gd name="connsiteY3" fmla="*/ 6858000 h 6858000"/>
              <a:gd name="connsiteX4" fmla="*/ 0 w 5967413"/>
              <a:gd name="connsiteY4" fmla="*/ 0 h 6858000"/>
              <a:gd name="connsiteX0" fmla="*/ 0 w 5967413"/>
              <a:gd name="connsiteY0" fmla="*/ 1 h 6858001"/>
              <a:gd name="connsiteX1" fmla="*/ 5393976 w 5967413"/>
              <a:gd name="connsiteY1" fmla="*/ 0 h 6858001"/>
              <a:gd name="connsiteX2" fmla="*/ 5967413 w 5967413"/>
              <a:gd name="connsiteY2" fmla="*/ 6858001 h 6858001"/>
              <a:gd name="connsiteX3" fmla="*/ 0 w 5967413"/>
              <a:gd name="connsiteY3" fmla="*/ 6858001 h 6858001"/>
              <a:gd name="connsiteX4" fmla="*/ 0 w 5967413"/>
              <a:gd name="connsiteY4" fmla="*/ 1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967413" h="6858001">
                <a:moveTo>
                  <a:pt x="0" y="1"/>
                </a:moveTo>
                <a:lnTo>
                  <a:pt x="5393976" y="0"/>
                </a:lnTo>
                <a:lnTo>
                  <a:pt x="5967413" y="6858001"/>
                </a:lnTo>
                <a:lnTo>
                  <a:pt x="0" y="6858001"/>
                </a:lnTo>
                <a:lnTo>
                  <a:pt x="0" y="1"/>
                </a:lnTo>
                <a:close/>
              </a:path>
            </a:pathLst>
          </a:custGeom>
        </p:spPr>
        <p:txBody>
          <a:bodyPr/>
          <a:lstStyle/>
          <a:p>
            <a:endParaRPr lang="es-E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55006659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Image +Title+Subtitle+ Right Tex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5A9011-6C8A-4005-830B-A137B17E49C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76950" y="166254"/>
            <a:ext cx="5765800" cy="1662545"/>
          </a:xfrm>
          <a:noFill/>
        </p:spPr>
        <p:txBody>
          <a:bodyPr tIns="540000" anchor="t">
            <a:noAutofit/>
          </a:bodyPr>
          <a:lstStyle>
            <a:lvl1pPr algn="l">
              <a:defRPr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Marcador de contenido 3">
            <a:extLst>
              <a:ext uri="{FF2B5EF4-FFF2-40B4-BE49-F238E27FC236}">
                <a16:creationId xmlns:a16="http://schemas.microsoft.com/office/drawing/2014/main" id="{80DBF6A4-1DA7-4CE0-A924-C94EE23B6DAA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6076950" y="2734887"/>
            <a:ext cx="5835650" cy="3848476"/>
          </a:xfrm>
        </p:spPr>
        <p:txBody>
          <a:bodyPr>
            <a:noAutofit/>
          </a:bodyPr>
          <a:lstStyle>
            <a:lvl1pPr>
              <a:buClr>
                <a:schemeClr val="bg2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2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2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2"/>
              </a:buClr>
              <a:defRPr>
                <a:solidFill>
                  <a:schemeClr val="bg1"/>
                </a:solidFill>
              </a:defRPr>
            </a:lvl4pPr>
            <a:lvl5pPr>
              <a:buClr>
                <a:schemeClr val="bg2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</a:p>
        </p:txBody>
      </p:sp>
      <p:sp>
        <p:nvSpPr>
          <p:cNvPr id="8" name="Marcador de texto 6">
            <a:extLst>
              <a:ext uri="{FF2B5EF4-FFF2-40B4-BE49-F238E27FC236}">
                <a16:creationId xmlns:a16="http://schemas.microsoft.com/office/drawing/2014/main" id="{F425EFF4-8ADD-4DC9-A303-DAA794B15186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076950" y="1956218"/>
            <a:ext cx="5835650" cy="656353"/>
          </a:xfrm>
        </p:spPr>
        <p:txBody>
          <a:bodyPr>
            <a:noAutofit/>
          </a:bodyPr>
          <a:lstStyle>
            <a:lvl1pPr marL="0" indent="0">
              <a:buNone/>
              <a:defRPr sz="2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15" name="Marcador de posición de imagen 24">
            <a:extLst>
              <a:ext uri="{FF2B5EF4-FFF2-40B4-BE49-F238E27FC236}">
                <a16:creationId xmlns:a16="http://schemas.microsoft.com/office/drawing/2014/main" id="{9CDF3C61-247E-40F0-B55F-B42633C1F94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-2"/>
            <a:ext cx="5967413" cy="6858001"/>
          </a:xfrm>
          <a:custGeom>
            <a:avLst/>
            <a:gdLst>
              <a:gd name="connsiteX0" fmla="*/ 0 w 5967413"/>
              <a:gd name="connsiteY0" fmla="*/ 0 h 6858000"/>
              <a:gd name="connsiteX1" fmla="*/ 5967413 w 5967413"/>
              <a:gd name="connsiteY1" fmla="*/ 0 h 6858000"/>
              <a:gd name="connsiteX2" fmla="*/ 5967413 w 5967413"/>
              <a:gd name="connsiteY2" fmla="*/ 6858000 h 6858000"/>
              <a:gd name="connsiteX3" fmla="*/ 0 w 5967413"/>
              <a:gd name="connsiteY3" fmla="*/ 6858000 h 6858000"/>
              <a:gd name="connsiteX4" fmla="*/ 0 w 5967413"/>
              <a:gd name="connsiteY4" fmla="*/ 0 h 6858000"/>
              <a:gd name="connsiteX0" fmla="*/ 0 w 5967413"/>
              <a:gd name="connsiteY0" fmla="*/ 15499 h 6873499"/>
              <a:gd name="connsiteX1" fmla="*/ 4867034 w 5967413"/>
              <a:gd name="connsiteY1" fmla="*/ 0 h 6873499"/>
              <a:gd name="connsiteX2" fmla="*/ 5967413 w 5967413"/>
              <a:gd name="connsiteY2" fmla="*/ 6873499 h 6873499"/>
              <a:gd name="connsiteX3" fmla="*/ 0 w 5967413"/>
              <a:gd name="connsiteY3" fmla="*/ 6873499 h 6873499"/>
              <a:gd name="connsiteX4" fmla="*/ 0 w 5967413"/>
              <a:gd name="connsiteY4" fmla="*/ 15499 h 6873499"/>
              <a:gd name="connsiteX0" fmla="*/ 0 w 5967413"/>
              <a:gd name="connsiteY0" fmla="*/ 0 h 6858000"/>
              <a:gd name="connsiteX1" fmla="*/ 5207997 w 5967413"/>
              <a:gd name="connsiteY1" fmla="*/ 15497 h 6858000"/>
              <a:gd name="connsiteX2" fmla="*/ 5967413 w 5967413"/>
              <a:gd name="connsiteY2" fmla="*/ 6858000 h 6858000"/>
              <a:gd name="connsiteX3" fmla="*/ 0 w 5967413"/>
              <a:gd name="connsiteY3" fmla="*/ 6858000 h 6858000"/>
              <a:gd name="connsiteX4" fmla="*/ 0 w 5967413"/>
              <a:gd name="connsiteY4" fmla="*/ 0 h 6858000"/>
              <a:gd name="connsiteX0" fmla="*/ 0 w 5967413"/>
              <a:gd name="connsiteY0" fmla="*/ 1 h 6858001"/>
              <a:gd name="connsiteX1" fmla="*/ 5393976 w 5967413"/>
              <a:gd name="connsiteY1" fmla="*/ 0 h 6858001"/>
              <a:gd name="connsiteX2" fmla="*/ 5967413 w 5967413"/>
              <a:gd name="connsiteY2" fmla="*/ 6858001 h 6858001"/>
              <a:gd name="connsiteX3" fmla="*/ 0 w 5967413"/>
              <a:gd name="connsiteY3" fmla="*/ 6858001 h 6858001"/>
              <a:gd name="connsiteX4" fmla="*/ 0 w 5967413"/>
              <a:gd name="connsiteY4" fmla="*/ 1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967413" h="6858001">
                <a:moveTo>
                  <a:pt x="0" y="1"/>
                </a:moveTo>
                <a:lnTo>
                  <a:pt x="5393976" y="0"/>
                </a:lnTo>
                <a:lnTo>
                  <a:pt x="5967413" y="6858001"/>
                </a:lnTo>
                <a:lnTo>
                  <a:pt x="0" y="6858001"/>
                </a:lnTo>
                <a:lnTo>
                  <a:pt x="0" y="1"/>
                </a:lnTo>
                <a:close/>
              </a:path>
            </a:pathLst>
          </a:custGeom>
        </p:spPr>
        <p:txBody>
          <a:bodyPr/>
          <a:lstStyle/>
          <a:p>
            <a:endParaRPr lang="es-E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62640051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Image + Left Tex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753AE166-16ED-4874-BD69-4FF39D0B341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41168" y="166254"/>
            <a:ext cx="5765800" cy="1662545"/>
          </a:xfrm>
          <a:noFill/>
        </p:spPr>
        <p:txBody>
          <a:bodyPr tIns="540000" anchor="t">
            <a:noAutofit/>
          </a:bodyPr>
          <a:lstStyle>
            <a:lvl1pPr algn="l">
              <a:defRPr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Marcador de contenido 3">
            <a:extLst>
              <a:ext uri="{FF2B5EF4-FFF2-40B4-BE49-F238E27FC236}">
                <a16:creationId xmlns:a16="http://schemas.microsoft.com/office/drawing/2014/main" id="{A9F26040-4135-4C19-9852-355D7581C4DA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341168" y="2178050"/>
            <a:ext cx="5835650" cy="4405313"/>
          </a:xfrm>
        </p:spPr>
        <p:txBody>
          <a:bodyPr>
            <a:noAutofit/>
          </a:bodyPr>
          <a:lstStyle>
            <a:lvl1pPr>
              <a:buClr>
                <a:schemeClr val="bg2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2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2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2"/>
              </a:buClr>
              <a:defRPr>
                <a:solidFill>
                  <a:schemeClr val="bg1"/>
                </a:solidFill>
              </a:defRPr>
            </a:lvl4pPr>
            <a:lvl5pPr>
              <a:buClr>
                <a:schemeClr val="bg2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</a:p>
        </p:txBody>
      </p:sp>
      <p:sp>
        <p:nvSpPr>
          <p:cNvPr id="13" name="Marcador de posición de imagen 24">
            <a:extLst>
              <a:ext uri="{FF2B5EF4-FFF2-40B4-BE49-F238E27FC236}">
                <a16:creationId xmlns:a16="http://schemas.microsoft.com/office/drawing/2014/main" id="{9030932B-19F0-4E79-B31F-ABACAABC377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193589" y="-22304"/>
            <a:ext cx="5990971" cy="6891457"/>
          </a:xfrm>
          <a:custGeom>
            <a:avLst/>
            <a:gdLst>
              <a:gd name="connsiteX0" fmla="*/ 0 w 5967413"/>
              <a:gd name="connsiteY0" fmla="*/ 0 h 6858000"/>
              <a:gd name="connsiteX1" fmla="*/ 5967413 w 5967413"/>
              <a:gd name="connsiteY1" fmla="*/ 0 h 6858000"/>
              <a:gd name="connsiteX2" fmla="*/ 5967413 w 5967413"/>
              <a:gd name="connsiteY2" fmla="*/ 6858000 h 6858000"/>
              <a:gd name="connsiteX3" fmla="*/ 0 w 5967413"/>
              <a:gd name="connsiteY3" fmla="*/ 6858000 h 6858000"/>
              <a:gd name="connsiteX4" fmla="*/ 0 w 5967413"/>
              <a:gd name="connsiteY4" fmla="*/ 0 h 6858000"/>
              <a:gd name="connsiteX0" fmla="*/ 0 w 5967413"/>
              <a:gd name="connsiteY0" fmla="*/ 15499 h 6873499"/>
              <a:gd name="connsiteX1" fmla="*/ 4867034 w 5967413"/>
              <a:gd name="connsiteY1" fmla="*/ 0 h 6873499"/>
              <a:gd name="connsiteX2" fmla="*/ 5967413 w 5967413"/>
              <a:gd name="connsiteY2" fmla="*/ 6873499 h 6873499"/>
              <a:gd name="connsiteX3" fmla="*/ 0 w 5967413"/>
              <a:gd name="connsiteY3" fmla="*/ 6873499 h 6873499"/>
              <a:gd name="connsiteX4" fmla="*/ 0 w 5967413"/>
              <a:gd name="connsiteY4" fmla="*/ 15499 h 6873499"/>
              <a:gd name="connsiteX0" fmla="*/ 0 w 5967413"/>
              <a:gd name="connsiteY0" fmla="*/ 0 h 6858000"/>
              <a:gd name="connsiteX1" fmla="*/ 5207997 w 5967413"/>
              <a:gd name="connsiteY1" fmla="*/ 15497 h 6858000"/>
              <a:gd name="connsiteX2" fmla="*/ 5967413 w 5967413"/>
              <a:gd name="connsiteY2" fmla="*/ 6858000 h 6858000"/>
              <a:gd name="connsiteX3" fmla="*/ 0 w 5967413"/>
              <a:gd name="connsiteY3" fmla="*/ 6858000 h 6858000"/>
              <a:gd name="connsiteX4" fmla="*/ 0 w 5967413"/>
              <a:gd name="connsiteY4" fmla="*/ 0 h 6858000"/>
              <a:gd name="connsiteX0" fmla="*/ 0 w 5967413"/>
              <a:gd name="connsiteY0" fmla="*/ 1 h 6858001"/>
              <a:gd name="connsiteX1" fmla="*/ 5393976 w 5967413"/>
              <a:gd name="connsiteY1" fmla="*/ 0 h 6858001"/>
              <a:gd name="connsiteX2" fmla="*/ 5967413 w 5967413"/>
              <a:gd name="connsiteY2" fmla="*/ 6858001 h 6858001"/>
              <a:gd name="connsiteX3" fmla="*/ 0 w 5967413"/>
              <a:gd name="connsiteY3" fmla="*/ 6858001 h 6858001"/>
              <a:gd name="connsiteX4" fmla="*/ 0 w 5967413"/>
              <a:gd name="connsiteY4" fmla="*/ 1 h 6858001"/>
              <a:gd name="connsiteX0" fmla="*/ 0 w 5982912"/>
              <a:gd name="connsiteY0" fmla="*/ 15500 h 6873500"/>
              <a:gd name="connsiteX1" fmla="*/ 5982912 w 5982912"/>
              <a:gd name="connsiteY1" fmla="*/ 0 h 6873500"/>
              <a:gd name="connsiteX2" fmla="*/ 5967413 w 5982912"/>
              <a:gd name="connsiteY2" fmla="*/ 6873500 h 6873500"/>
              <a:gd name="connsiteX3" fmla="*/ 0 w 5982912"/>
              <a:gd name="connsiteY3" fmla="*/ 6873500 h 6873500"/>
              <a:gd name="connsiteX4" fmla="*/ 0 w 5982912"/>
              <a:gd name="connsiteY4" fmla="*/ 15500 h 6873500"/>
              <a:gd name="connsiteX0" fmla="*/ 0 w 5998411"/>
              <a:gd name="connsiteY0" fmla="*/ 2 h 6858002"/>
              <a:gd name="connsiteX1" fmla="*/ 5998411 w 5998411"/>
              <a:gd name="connsiteY1" fmla="*/ 0 h 6858002"/>
              <a:gd name="connsiteX2" fmla="*/ 5967413 w 5998411"/>
              <a:gd name="connsiteY2" fmla="*/ 6858002 h 6858002"/>
              <a:gd name="connsiteX3" fmla="*/ 0 w 5998411"/>
              <a:gd name="connsiteY3" fmla="*/ 6858002 h 6858002"/>
              <a:gd name="connsiteX4" fmla="*/ 0 w 5998411"/>
              <a:gd name="connsiteY4" fmla="*/ 2 h 6858002"/>
              <a:gd name="connsiteX0" fmla="*/ 635430 w 5998411"/>
              <a:gd name="connsiteY0" fmla="*/ 2 h 6858002"/>
              <a:gd name="connsiteX1" fmla="*/ 5998411 w 5998411"/>
              <a:gd name="connsiteY1" fmla="*/ 0 h 6858002"/>
              <a:gd name="connsiteX2" fmla="*/ 5967413 w 5998411"/>
              <a:gd name="connsiteY2" fmla="*/ 6858002 h 6858002"/>
              <a:gd name="connsiteX3" fmla="*/ 0 w 5998411"/>
              <a:gd name="connsiteY3" fmla="*/ 6858002 h 6858002"/>
              <a:gd name="connsiteX4" fmla="*/ 635430 w 5998411"/>
              <a:gd name="connsiteY4" fmla="*/ 2 h 6858002"/>
              <a:gd name="connsiteX0" fmla="*/ 635430 w 5987259"/>
              <a:gd name="connsiteY0" fmla="*/ 22305 h 6880305"/>
              <a:gd name="connsiteX1" fmla="*/ 5987259 w 5987259"/>
              <a:gd name="connsiteY1" fmla="*/ 0 h 6880305"/>
              <a:gd name="connsiteX2" fmla="*/ 5967413 w 5987259"/>
              <a:gd name="connsiteY2" fmla="*/ 6880305 h 6880305"/>
              <a:gd name="connsiteX3" fmla="*/ 0 w 5987259"/>
              <a:gd name="connsiteY3" fmla="*/ 6880305 h 6880305"/>
              <a:gd name="connsiteX4" fmla="*/ 635430 w 5987259"/>
              <a:gd name="connsiteY4" fmla="*/ 22305 h 6880305"/>
              <a:gd name="connsiteX0" fmla="*/ 635430 w 5990971"/>
              <a:gd name="connsiteY0" fmla="*/ 22305 h 6891457"/>
              <a:gd name="connsiteX1" fmla="*/ 5987259 w 5990971"/>
              <a:gd name="connsiteY1" fmla="*/ 0 h 6891457"/>
              <a:gd name="connsiteX2" fmla="*/ 5989716 w 5990971"/>
              <a:gd name="connsiteY2" fmla="*/ 6891457 h 6891457"/>
              <a:gd name="connsiteX3" fmla="*/ 0 w 5990971"/>
              <a:gd name="connsiteY3" fmla="*/ 6880305 h 6891457"/>
              <a:gd name="connsiteX4" fmla="*/ 635430 w 5990971"/>
              <a:gd name="connsiteY4" fmla="*/ 22305 h 68914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990971" h="6891457">
                <a:moveTo>
                  <a:pt x="635430" y="22305"/>
                </a:moveTo>
                <a:lnTo>
                  <a:pt x="5987259" y="0"/>
                </a:lnTo>
                <a:cubicBezTo>
                  <a:pt x="5982093" y="2291167"/>
                  <a:pt x="5994882" y="4600290"/>
                  <a:pt x="5989716" y="6891457"/>
                </a:cubicBezTo>
                <a:lnTo>
                  <a:pt x="0" y="6880305"/>
                </a:lnTo>
                <a:lnTo>
                  <a:pt x="635430" y="22305"/>
                </a:lnTo>
                <a:close/>
              </a:path>
            </a:pathLst>
          </a:custGeom>
        </p:spPr>
        <p:txBody>
          <a:bodyPr/>
          <a:lstStyle/>
          <a:p>
            <a:endParaRPr lang="es-E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823494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Image +Title+Subtitle+ Left Tex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753AE166-16ED-4874-BD69-4FF39D0B341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71318" y="166254"/>
            <a:ext cx="5835650" cy="1662545"/>
          </a:xfrm>
          <a:noFill/>
          <a:ln>
            <a:noFill/>
          </a:ln>
        </p:spPr>
        <p:txBody>
          <a:bodyPr tIns="540000" anchor="t">
            <a:noAutofit/>
          </a:bodyPr>
          <a:lstStyle>
            <a:lvl1pPr algn="l">
              <a:defRPr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Marcador de contenido 3">
            <a:extLst>
              <a:ext uri="{FF2B5EF4-FFF2-40B4-BE49-F238E27FC236}">
                <a16:creationId xmlns:a16="http://schemas.microsoft.com/office/drawing/2014/main" id="{C652D710-8F4D-4812-9C2E-A347C194A471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295275" y="2734887"/>
            <a:ext cx="5835650" cy="3848476"/>
          </a:xfrm>
        </p:spPr>
        <p:txBody>
          <a:bodyPr>
            <a:noAutofit/>
          </a:bodyPr>
          <a:lstStyle>
            <a:lvl1pPr>
              <a:buClr>
                <a:schemeClr val="bg2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2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2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2"/>
              </a:buClr>
              <a:defRPr>
                <a:solidFill>
                  <a:schemeClr val="bg1"/>
                </a:solidFill>
              </a:defRPr>
            </a:lvl4pPr>
            <a:lvl5pPr>
              <a:buClr>
                <a:schemeClr val="bg2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</a:p>
        </p:txBody>
      </p:sp>
      <p:sp>
        <p:nvSpPr>
          <p:cNvPr id="9" name="Marcador de texto 6">
            <a:extLst>
              <a:ext uri="{FF2B5EF4-FFF2-40B4-BE49-F238E27FC236}">
                <a16:creationId xmlns:a16="http://schemas.microsoft.com/office/drawing/2014/main" id="{32EEE241-3B01-4133-A566-D28A785C6649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271318" y="1956218"/>
            <a:ext cx="5835650" cy="656353"/>
          </a:xfrm>
        </p:spPr>
        <p:txBody>
          <a:bodyPr>
            <a:noAutofit/>
          </a:bodyPr>
          <a:lstStyle>
            <a:lvl1pPr marL="0" indent="0">
              <a:buNone/>
              <a:defRPr sz="2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17" name="Marcador de posición de imagen 24">
            <a:extLst>
              <a:ext uri="{FF2B5EF4-FFF2-40B4-BE49-F238E27FC236}">
                <a16:creationId xmlns:a16="http://schemas.microsoft.com/office/drawing/2014/main" id="{69B62BB9-5A87-4AC3-A6E2-87E362169FF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193589" y="-22304"/>
            <a:ext cx="5990971" cy="6891457"/>
          </a:xfrm>
          <a:custGeom>
            <a:avLst/>
            <a:gdLst>
              <a:gd name="connsiteX0" fmla="*/ 0 w 5967413"/>
              <a:gd name="connsiteY0" fmla="*/ 0 h 6858000"/>
              <a:gd name="connsiteX1" fmla="*/ 5967413 w 5967413"/>
              <a:gd name="connsiteY1" fmla="*/ 0 h 6858000"/>
              <a:gd name="connsiteX2" fmla="*/ 5967413 w 5967413"/>
              <a:gd name="connsiteY2" fmla="*/ 6858000 h 6858000"/>
              <a:gd name="connsiteX3" fmla="*/ 0 w 5967413"/>
              <a:gd name="connsiteY3" fmla="*/ 6858000 h 6858000"/>
              <a:gd name="connsiteX4" fmla="*/ 0 w 5967413"/>
              <a:gd name="connsiteY4" fmla="*/ 0 h 6858000"/>
              <a:gd name="connsiteX0" fmla="*/ 0 w 5967413"/>
              <a:gd name="connsiteY0" fmla="*/ 15499 h 6873499"/>
              <a:gd name="connsiteX1" fmla="*/ 4867034 w 5967413"/>
              <a:gd name="connsiteY1" fmla="*/ 0 h 6873499"/>
              <a:gd name="connsiteX2" fmla="*/ 5967413 w 5967413"/>
              <a:gd name="connsiteY2" fmla="*/ 6873499 h 6873499"/>
              <a:gd name="connsiteX3" fmla="*/ 0 w 5967413"/>
              <a:gd name="connsiteY3" fmla="*/ 6873499 h 6873499"/>
              <a:gd name="connsiteX4" fmla="*/ 0 w 5967413"/>
              <a:gd name="connsiteY4" fmla="*/ 15499 h 6873499"/>
              <a:gd name="connsiteX0" fmla="*/ 0 w 5967413"/>
              <a:gd name="connsiteY0" fmla="*/ 0 h 6858000"/>
              <a:gd name="connsiteX1" fmla="*/ 5207997 w 5967413"/>
              <a:gd name="connsiteY1" fmla="*/ 15497 h 6858000"/>
              <a:gd name="connsiteX2" fmla="*/ 5967413 w 5967413"/>
              <a:gd name="connsiteY2" fmla="*/ 6858000 h 6858000"/>
              <a:gd name="connsiteX3" fmla="*/ 0 w 5967413"/>
              <a:gd name="connsiteY3" fmla="*/ 6858000 h 6858000"/>
              <a:gd name="connsiteX4" fmla="*/ 0 w 5967413"/>
              <a:gd name="connsiteY4" fmla="*/ 0 h 6858000"/>
              <a:gd name="connsiteX0" fmla="*/ 0 w 5967413"/>
              <a:gd name="connsiteY0" fmla="*/ 1 h 6858001"/>
              <a:gd name="connsiteX1" fmla="*/ 5393976 w 5967413"/>
              <a:gd name="connsiteY1" fmla="*/ 0 h 6858001"/>
              <a:gd name="connsiteX2" fmla="*/ 5967413 w 5967413"/>
              <a:gd name="connsiteY2" fmla="*/ 6858001 h 6858001"/>
              <a:gd name="connsiteX3" fmla="*/ 0 w 5967413"/>
              <a:gd name="connsiteY3" fmla="*/ 6858001 h 6858001"/>
              <a:gd name="connsiteX4" fmla="*/ 0 w 5967413"/>
              <a:gd name="connsiteY4" fmla="*/ 1 h 6858001"/>
              <a:gd name="connsiteX0" fmla="*/ 0 w 5982912"/>
              <a:gd name="connsiteY0" fmla="*/ 15500 h 6873500"/>
              <a:gd name="connsiteX1" fmla="*/ 5982912 w 5982912"/>
              <a:gd name="connsiteY1" fmla="*/ 0 h 6873500"/>
              <a:gd name="connsiteX2" fmla="*/ 5967413 w 5982912"/>
              <a:gd name="connsiteY2" fmla="*/ 6873500 h 6873500"/>
              <a:gd name="connsiteX3" fmla="*/ 0 w 5982912"/>
              <a:gd name="connsiteY3" fmla="*/ 6873500 h 6873500"/>
              <a:gd name="connsiteX4" fmla="*/ 0 w 5982912"/>
              <a:gd name="connsiteY4" fmla="*/ 15500 h 6873500"/>
              <a:gd name="connsiteX0" fmla="*/ 0 w 5998411"/>
              <a:gd name="connsiteY0" fmla="*/ 2 h 6858002"/>
              <a:gd name="connsiteX1" fmla="*/ 5998411 w 5998411"/>
              <a:gd name="connsiteY1" fmla="*/ 0 h 6858002"/>
              <a:gd name="connsiteX2" fmla="*/ 5967413 w 5998411"/>
              <a:gd name="connsiteY2" fmla="*/ 6858002 h 6858002"/>
              <a:gd name="connsiteX3" fmla="*/ 0 w 5998411"/>
              <a:gd name="connsiteY3" fmla="*/ 6858002 h 6858002"/>
              <a:gd name="connsiteX4" fmla="*/ 0 w 5998411"/>
              <a:gd name="connsiteY4" fmla="*/ 2 h 6858002"/>
              <a:gd name="connsiteX0" fmla="*/ 635430 w 5998411"/>
              <a:gd name="connsiteY0" fmla="*/ 2 h 6858002"/>
              <a:gd name="connsiteX1" fmla="*/ 5998411 w 5998411"/>
              <a:gd name="connsiteY1" fmla="*/ 0 h 6858002"/>
              <a:gd name="connsiteX2" fmla="*/ 5967413 w 5998411"/>
              <a:gd name="connsiteY2" fmla="*/ 6858002 h 6858002"/>
              <a:gd name="connsiteX3" fmla="*/ 0 w 5998411"/>
              <a:gd name="connsiteY3" fmla="*/ 6858002 h 6858002"/>
              <a:gd name="connsiteX4" fmla="*/ 635430 w 5998411"/>
              <a:gd name="connsiteY4" fmla="*/ 2 h 6858002"/>
              <a:gd name="connsiteX0" fmla="*/ 635430 w 5987259"/>
              <a:gd name="connsiteY0" fmla="*/ 22305 h 6880305"/>
              <a:gd name="connsiteX1" fmla="*/ 5987259 w 5987259"/>
              <a:gd name="connsiteY1" fmla="*/ 0 h 6880305"/>
              <a:gd name="connsiteX2" fmla="*/ 5967413 w 5987259"/>
              <a:gd name="connsiteY2" fmla="*/ 6880305 h 6880305"/>
              <a:gd name="connsiteX3" fmla="*/ 0 w 5987259"/>
              <a:gd name="connsiteY3" fmla="*/ 6880305 h 6880305"/>
              <a:gd name="connsiteX4" fmla="*/ 635430 w 5987259"/>
              <a:gd name="connsiteY4" fmla="*/ 22305 h 6880305"/>
              <a:gd name="connsiteX0" fmla="*/ 635430 w 5990971"/>
              <a:gd name="connsiteY0" fmla="*/ 22305 h 6891457"/>
              <a:gd name="connsiteX1" fmla="*/ 5987259 w 5990971"/>
              <a:gd name="connsiteY1" fmla="*/ 0 h 6891457"/>
              <a:gd name="connsiteX2" fmla="*/ 5989716 w 5990971"/>
              <a:gd name="connsiteY2" fmla="*/ 6891457 h 6891457"/>
              <a:gd name="connsiteX3" fmla="*/ 0 w 5990971"/>
              <a:gd name="connsiteY3" fmla="*/ 6880305 h 6891457"/>
              <a:gd name="connsiteX4" fmla="*/ 635430 w 5990971"/>
              <a:gd name="connsiteY4" fmla="*/ 22305 h 68914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990971" h="6891457">
                <a:moveTo>
                  <a:pt x="635430" y="22305"/>
                </a:moveTo>
                <a:lnTo>
                  <a:pt x="5987259" y="0"/>
                </a:lnTo>
                <a:cubicBezTo>
                  <a:pt x="5982093" y="2291167"/>
                  <a:pt x="5994882" y="4600290"/>
                  <a:pt x="5989716" y="6891457"/>
                </a:cubicBezTo>
                <a:lnTo>
                  <a:pt x="0" y="6880305"/>
                </a:lnTo>
                <a:lnTo>
                  <a:pt x="635430" y="22305"/>
                </a:lnTo>
                <a:close/>
              </a:path>
            </a:pathLst>
          </a:custGeom>
        </p:spPr>
        <p:txBody>
          <a:bodyPr/>
          <a:lstStyle/>
          <a:p>
            <a:endParaRPr lang="es-E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27825486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_Text_Image_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ralelogramo 1">
            <a:extLst>
              <a:ext uri="{FF2B5EF4-FFF2-40B4-BE49-F238E27FC236}">
                <a16:creationId xmlns:a16="http://schemas.microsoft.com/office/drawing/2014/main" id="{412BB81D-3A2F-4D45-AFA0-C6D89AAB7B10}"/>
              </a:ext>
            </a:extLst>
          </p:cNvPr>
          <p:cNvSpPr/>
          <p:nvPr userDrawn="1"/>
        </p:nvSpPr>
        <p:spPr>
          <a:xfrm flipH="1">
            <a:off x="-1684341" y="4575695"/>
            <a:ext cx="6793733" cy="2282305"/>
          </a:xfrm>
          <a:prstGeom prst="parallelogram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7" name="Marcador de posición de imagen 6">
            <a:extLst>
              <a:ext uri="{FF2B5EF4-FFF2-40B4-BE49-F238E27FC236}">
                <a16:creationId xmlns:a16="http://schemas.microsoft.com/office/drawing/2014/main" id="{C65D24EE-091B-4ECE-8BB5-BF86CE93477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-1"/>
            <a:ext cx="12192000" cy="4530433"/>
          </a:xfrm>
        </p:spPr>
        <p:txBody>
          <a:bodyPr/>
          <a:lstStyle/>
          <a:p>
            <a:endParaRPr lang="es-ES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92890B9F-202A-4D5C-8B79-095DF0223088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5260156" y="4575695"/>
            <a:ext cx="6793733" cy="2078038"/>
          </a:xfrm>
        </p:spPr>
        <p:txBody>
          <a:bodyPr>
            <a:noAutofit/>
          </a:bodyPr>
          <a:lstStyle/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9F07EF29-013D-4DF1-AFF8-9AE69FF3AA9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88189" y="4718649"/>
            <a:ext cx="3079630" cy="1935084"/>
          </a:xfrm>
        </p:spPr>
        <p:txBody>
          <a:bodyPr>
            <a:noAutofit/>
          </a:bodyPr>
          <a:lstStyle>
            <a:lvl1pPr>
              <a:defRPr sz="28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91575345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_Text_Image_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Marcador de posición de imagen 6">
            <a:extLst>
              <a:ext uri="{FF2B5EF4-FFF2-40B4-BE49-F238E27FC236}">
                <a16:creationId xmlns:a16="http://schemas.microsoft.com/office/drawing/2014/main" id="{C65D24EE-091B-4ECE-8BB5-BF86CE93477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-1"/>
            <a:ext cx="12192000" cy="4530433"/>
          </a:xfrm>
        </p:spPr>
        <p:txBody>
          <a:bodyPr/>
          <a:lstStyle/>
          <a:p>
            <a:endParaRPr lang="es-E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F8A66472-3E3F-46BB-9225-6FB61245641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88189" y="4718649"/>
            <a:ext cx="3079630" cy="1935084"/>
          </a:xfrm>
        </p:spPr>
        <p:txBody>
          <a:bodyPr>
            <a:noAutofit/>
          </a:bodyPr>
          <a:lstStyle>
            <a:lvl1pPr>
              <a:defRPr sz="2800" b="1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92890B9F-202A-4D5C-8B79-095DF0223088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3752491" y="4718649"/>
            <a:ext cx="8301398" cy="1935084"/>
          </a:xfrm>
        </p:spPr>
        <p:txBody>
          <a:bodyPr anchor="ctr">
            <a:no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64560122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0B136DAC-1F30-4A29-ABFA-2C098EB1D54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5126"/>
            <a:ext cx="10515600" cy="694748"/>
          </a:xfrm>
        </p:spPr>
        <p:txBody>
          <a:bodyPr>
            <a:noAutofit/>
          </a:bodyPr>
          <a:lstStyle>
            <a:lvl1pPr>
              <a:defRPr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56073291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_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5467298F-4857-46C1-AF1F-33919A3FFA7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5126"/>
            <a:ext cx="10515600" cy="694748"/>
          </a:xfrm>
        </p:spPr>
        <p:txBody>
          <a:bodyPr>
            <a:noAutofit/>
          </a:bodyPr>
          <a:lstStyle>
            <a:lvl1pPr>
              <a:defRPr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94861221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+ Subtitle +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7F628A-5337-4E00-BFF5-49515CB0E03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5126"/>
            <a:ext cx="10515600" cy="694748"/>
          </a:xfrm>
        </p:spPr>
        <p:txBody>
          <a:bodyPr>
            <a:noAutofit/>
          </a:bodyPr>
          <a:lstStyle>
            <a:lvl1pPr>
              <a:defRPr b="1"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Marcador de texto 6">
            <a:extLst>
              <a:ext uri="{FF2B5EF4-FFF2-40B4-BE49-F238E27FC236}">
                <a16:creationId xmlns:a16="http://schemas.microsoft.com/office/drawing/2014/main" id="{1CA92639-669C-41E4-B0AC-C2BD097F765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38201" y="1180789"/>
            <a:ext cx="10515599" cy="497467"/>
          </a:xfrm>
        </p:spPr>
        <p:txBody>
          <a:bodyPr>
            <a:noAutofit/>
          </a:bodyPr>
          <a:lstStyle>
            <a:lvl1pPr marL="0" indent="0">
              <a:buNone/>
              <a:defRPr sz="2200" b="1">
                <a:solidFill>
                  <a:srgbClr val="C00000"/>
                </a:solidFill>
              </a:defRPr>
            </a:lvl1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39829871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+ Subtitle +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7F628A-5337-4E00-BFF5-49515CB0E03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5126"/>
            <a:ext cx="10515600" cy="694748"/>
          </a:xfrm>
        </p:spPr>
        <p:txBody>
          <a:bodyPr>
            <a:noAutofit/>
          </a:bodyPr>
          <a:lstStyle>
            <a:lvl1pPr>
              <a:defRPr b="1"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Marcador de texto 6">
            <a:extLst>
              <a:ext uri="{FF2B5EF4-FFF2-40B4-BE49-F238E27FC236}">
                <a16:creationId xmlns:a16="http://schemas.microsoft.com/office/drawing/2014/main" id="{49D37ED9-F8A0-4D94-86DA-041FD9A493C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38201" y="1180789"/>
            <a:ext cx="10515599" cy="497467"/>
          </a:xfrm>
        </p:spPr>
        <p:txBody>
          <a:bodyPr>
            <a:noAutofit/>
          </a:bodyPr>
          <a:lstStyle>
            <a:lvl1pPr marL="0" indent="0">
              <a:buNone/>
              <a:defRPr sz="2200" b="1">
                <a:solidFill>
                  <a:srgbClr val="C00000"/>
                </a:solidFill>
              </a:defRPr>
            </a:lvl1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8EFFC34D-D279-4B36-8118-78696782795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6143"/>
          <a:stretch/>
        </p:blipFill>
        <p:spPr>
          <a:xfrm>
            <a:off x="0" y="6571488"/>
            <a:ext cx="12192000" cy="31349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7257742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AC7A1D-8F91-4C5A-8FED-94BB597F767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06400" y="210694"/>
            <a:ext cx="11328400" cy="981075"/>
          </a:xfrm>
        </p:spPr>
        <p:txBody>
          <a:bodyPr>
            <a:noAutofit/>
          </a:bodyPr>
          <a:lstStyle>
            <a:lvl1pPr algn="ctr">
              <a:defRPr/>
            </a:lvl1pPr>
          </a:lstStyle>
          <a:p>
            <a:r>
              <a:rPr lang="en-US" noProof="0"/>
              <a:t>MEET THE TEAM</a:t>
            </a:r>
          </a:p>
        </p:txBody>
      </p:sp>
      <p:sp>
        <p:nvSpPr>
          <p:cNvPr id="36" name="Text Placeholder 35">
            <a:extLst>
              <a:ext uri="{FF2B5EF4-FFF2-40B4-BE49-F238E27FC236}">
                <a16:creationId xmlns:a16="http://schemas.microsoft.com/office/drawing/2014/main" id="{3CA6721C-C2FD-46D1-83F2-56B127B6A374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27063" y="4629979"/>
            <a:ext cx="2900362" cy="495033"/>
          </a:xfrm>
        </p:spPr>
        <p:txBody>
          <a:bodyPr>
            <a:noAutofit/>
          </a:bodyPr>
          <a:lstStyle>
            <a:lvl1pPr marL="48600" indent="0" algn="ctr">
              <a:buNone/>
              <a:defRPr sz="2200" b="1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Name Here</a:t>
            </a:r>
          </a:p>
        </p:txBody>
      </p:sp>
      <p:sp>
        <p:nvSpPr>
          <p:cNvPr id="37" name="Text Placeholder 35">
            <a:extLst>
              <a:ext uri="{FF2B5EF4-FFF2-40B4-BE49-F238E27FC236}">
                <a16:creationId xmlns:a16="http://schemas.microsoft.com/office/drawing/2014/main" id="{EEC06016-80BC-492E-A6DD-CBED71093549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35481" y="5174101"/>
            <a:ext cx="2900362" cy="684212"/>
          </a:xfrm>
        </p:spPr>
        <p:txBody>
          <a:bodyPr>
            <a:noAutofit/>
          </a:bodyPr>
          <a:lstStyle>
            <a:lvl1pPr marL="48600" indent="0" algn="ctr">
              <a:buNone/>
              <a:defRPr sz="2000">
                <a:latin typeface="+mn-lt"/>
              </a:defRPr>
            </a:lvl1pPr>
          </a:lstStyle>
          <a:p>
            <a:pPr lvl="0"/>
            <a:r>
              <a:rPr lang="en-US" noProof="0" dirty="0"/>
              <a:t>Description here</a:t>
            </a:r>
          </a:p>
        </p:txBody>
      </p:sp>
      <p:sp>
        <p:nvSpPr>
          <p:cNvPr id="39" name="Text Placeholder 35">
            <a:extLst>
              <a:ext uri="{FF2B5EF4-FFF2-40B4-BE49-F238E27FC236}">
                <a16:creationId xmlns:a16="http://schemas.microsoft.com/office/drawing/2014/main" id="{8F674247-9537-425A-BC94-80D551677A3B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660333" y="5174101"/>
            <a:ext cx="2900362" cy="684212"/>
          </a:xfrm>
        </p:spPr>
        <p:txBody>
          <a:bodyPr>
            <a:noAutofit/>
          </a:bodyPr>
          <a:lstStyle>
            <a:lvl1pPr marL="48600" indent="0" algn="ctr">
              <a:buNone/>
              <a:defRPr sz="2000">
                <a:latin typeface="+mn-lt"/>
              </a:defRPr>
            </a:lvl1pPr>
          </a:lstStyle>
          <a:p>
            <a:pPr lvl="0"/>
            <a:r>
              <a:rPr lang="en-US" noProof="0" dirty="0"/>
              <a:t>Description here</a:t>
            </a:r>
          </a:p>
        </p:txBody>
      </p:sp>
      <p:sp>
        <p:nvSpPr>
          <p:cNvPr id="41" name="Text Placeholder 35">
            <a:extLst>
              <a:ext uri="{FF2B5EF4-FFF2-40B4-BE49-F238E27FC236}">
                <a16:creationId xmlns:a16="http://schemas.microsoft.com/office/drawing/2014/main" id="{EC6014A8-1E0B-4750-A430-4DBC796B097A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8609436" y="5174101"/>
            <a:ext cx="2900362" cy="684212"/>
          </a:xfrm>
        </p:spPr>
        <p:txBody>
          <a:bodyPr>
            <a:noAutofit/>
          </a:bodyPr>
          <a:lstStyle>
            <a:lvl1pPr marL="48600" indent="0" algn="ctr">
              <a:buNone/>
              <a:defRPr sz="2000">
                <a:latin typeface="+mn-lt"/>
              </a:defRPr>
            </a:lvl1pPr>
          </a:lstStyle>
          <a:p>
            <a:pPr lvl="0"/>
            <a:r>
              <a:rPr lang="en-US" noProof="0" dirty="0"/>
              <a:t>Description here</a:t>
            </a:r>
          </a:p>
        </p:txBody>
      </p:sp>
      <p:sp>
        <p:nvSpPr>
          <p:cNvPr id="4" name="Marcador de posición de imagen 3">
            <a:extLst>
              <a:ext uri="{FF2B5EF4-FFF2-40B4-BE49-F238E27FC236}">
                <a16:creationId xmlns:a16="http://schemas.microsoft.com/office/drawing/2014/main" id="{0C408AF0-B9B9-4FBF-B893-DC53B82AA395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903544" y="1976314"/>
            <a:ext cx="2347399" cy="2373266"/>
          </a:xfrm>
          <a:prstGeom prst="ellipse">
            <a:avLst/>
          </a:prstGeom>
        </p:spPr>
        <p:txBody>
          <a:bodyPr/>
          <a:lstStyle/>
          <a:p>
            <a:endParaRPr lang="es-ES"/>
          </a:p>
        </p:txBody>
      </p:sp>
      <p:sp>
        <p:nvSpPr>
          <p:cNvPr id="45" name="Marcador de posición de imagen 3">
            <a:extLst>
              <a:ext uri="{FF2B5EF4-FFF2-40B4-BE49-F238E27FC236}">
                <a16:creationId xmlns:a16="http://schemas.microsoft.com/office/drawing/2014/main" id="{DA117A88-040A-4761-BB56-93A0458474CA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4936814" y="1976314"/>
            <a:ext cx="2347399" cy="2373266"/>
          </a:xfrm>
          <a:prstGeom prst="ellipse">
            <a:avLst/>
          </a:prstGeom>
        </p:spPr>
        <p:txBody>
          <a:bodyPr/>
          <a:lstStyle/>
          <a:p>
            <a:endParaRPr lang="es-ES"/>
          </a:p>
        </p:txBody>
      </p:sp>
      <p:sp>
        <p:nvSpPr>
          <p:cNvPr id="46" name="Marcador de posición de imagen 3">
            <a:extLst>
              <a:ext uri="{FF2B5EF4-FFF2-40B4-BE49-F238E27FC236}">
                <a16:creationId xmlns:a16="http://schemas.microsoft.com/office/drawing/2014/main" id="{8DFE197D-DA4A-424C-9391-845E5081F708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8885917" y="1900124"/>
            <a:ext cx="2347399" cy="2373266"/>
          </a:xfrm>
          <a:prstGeom prst="ellipse">
            <a:avLst/>
          </a:prstGeom>
        </p:spPr>
        <p:txBody>
          <a:bodyPr/>
          <a:lstStyle/>
          <a:p>
            <a:endParaRPr lang="es-ES"/>
          </a:p>
        </p:txBody>
      </p:sp>
      <p:sp>
        <p:nvSpPr>
          <p:cNvPr id="13" name="Text Placeholder 35">
            <a:extLst>
              <a:ext uri="{FF2B5EF4-FFF2-40B4-BE49-F238E27FC236}">
                <a16:creationId xmlns:a16="http://schemas.microsoft.com/office/drawing/2014/main" id="{58824CEB-126C-4E1D-9330-B8E6C10FA4CC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4660333" y="4629978"/>
            <a:ext cx="2900362" cy="495033"/>
          </a:xfrm>
        </p:spPr>
        <p:txBody>
          <a:bodyPr>
            <a:noAutofit/>
          </a:bodyPr>
          <a:lstStyle>
            <a:lvl1pPr marL="48600" indent="0" algn="ctr">
              <a:buNone/>
              <a:defRPr sz="2200" b="1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Name Here</a:t>
            </a:r>
          </a:p>
        </p:txBody>
      </p:sp>
      <p:sp>
        <p:nvSpPr>
          <p:cNvPr id="14" name="Text Placeholder 35">
            <a:extLst>
              <a:ext uri="{FF2B5EF4-FFF2-40B4-BE49-F238E27FC236}">
                <a16:creationId xmlns:a16="http://schemas.microsoft.com/office/drawing/2014/main" id="{7D762268-EE11-4E4A-B3F3-1DA212D027B8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8609436" y="4629977"/>
            <a:ext cx="2900362" cy="495033"/>
          </a:xfrm>
        </p:spPr>
        <p:txBody>
          <a:bodyPr>
            <a:noAutofit/>
          </a:bodyPr>
          <a:lstStyle>
            <a:lvl1pPr marL="48600" indent="0" algn="ctr">
              <a:buNone/>
              <a:defRPr sz="2200" b="1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Name Here</a:t>
            </a:r>
          </a:p>
        </p:txBody>
      </p:sp>
      <p:sp>
        <p:nvSpPr>
          <p:cNvPr id="16" name="Elipse 15">
            <a:extLst>
              <a:ext uri="{FF2B5EF4-FFF2-40B4-BE49-F238E27FC236}">
                <a16:creationId xmlns:a16="http://schemas.microsoft.com/office/drawing/2014/main" id="{37AB4F06-41A8-41E4-A9F8-D73BDDC9832F}"/>
              </a:ext>
            </a:extLst>
          </p:cNvPr>
          <p:cNvSpPr/>
          <p:nvPr userDrawn="1"/>
        </p:nvSpPr>
        <p:spPr>
          <a:xfrm>
            <a:off x="788411" y="1879420"/>
            <a:ext cx="2594502" cy="2594502"/>
          </a:xfrm>
          <a:prstGeom prst="ellipse">
            <a:avLst/>
          </a:prstGeom>
          <a:noFill/>
          <a:ln w="285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7" name="Elipse 16">
            <a:extLst>
              <a:ext uri="{FF2B5EF4-FFF2-40B4-BE49-F238E27FC236}">
                <a16:creationId xmlns:a16="http://schemas.microsoft.com/office/drawing/2014/main" id="{B7E25807-FA8A-43A3-B19A-423410858716}"/>
              </a:ext>
            </a:extLst>
          </p:cNvPr>
          <p:cNvSpPr/>
          <p:nvPr userDrawn="1"/>
        </p:nvSpPr>
        <p:spPr>
          <a:xfrm>
            <a:off x="4822227" y="1865696"/>
            <a:ext cx="2594502" cy="2594502"/>
          </a:xfrm>
          <a:prstGeom prst="ellipse">
            <a:avLst/>
          </a:prstGeom>
          <a:noFill/>
          <a:ln w="285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8" name="Elipse 17">
            <a:extLst>
              <a:ext uri="{FF2B5EF4-FFF2-40B4-BE49-F238E27FC236}">
                <a16:creationId xmlns:a16="http://schemas.microsoft.com/office/drawing/2014/main" id="{D4A74790-FA70-45F8-9377-F709EBE39C99}"/>
              </a:ext>
            </a:extLst>
          </p:cNvPr>
          <p:cNvSpPr/>
          <p:nvPr userDrawn="1"/>
        </p:nvSpPr>
        <p:spPr>
          <a:xfrm>
            <a:off x="8762365" y="1789506"/>
            <a:ext cx="2594502" cy="2594502"/>
          </a:xfrm>
          <a:prstGeom prst="ellipse">
            <a:avLst/>
          </a:prstGeom>
          <a:noFill/>
          <a:ln w="285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EEABEC4B-56BA-4C3D-939C-6F86A8B4ECF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3E63BF-5D4E-4214-8076-7ECD3739FBD0}" type="slidenum">
              <a:rPr lang="en-US" smtClean="0"/>
              <a:t>‹#›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79188134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1"/>
    </p:custDataLst>
    <p:extLst>
      <p:ext uri="{BB962C8B-B14F-4D97-AF65-F5344CB8AC3E}">
        <p14:creationId xmlns:p14="http://schemas.microsoft.com/office/powerpoint/2010/main" val="191288459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3CDCE7D7-E72E-4D2F-96F1-2CB9A3D5BC6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vert="horz" lIns="91440" tIns="45720" rIns="91440" bIns="45720" rtlCol="0">
            <a:normAutofit/>
          </a:bodyPr>
          <a:lstStyle>
            <a:lvl1pPr>
              <a:defRPr lang="en-US">
                <a:noFill/>
              </a:defRPr>
            </a:lvl1pPr>
          </a:lstStyle>
          <a:p>
            <a:pPr marL="0" lvl="0" indent="0">
              <a:buNone/>
            </a:pPr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5650399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_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BCC26D13-39EB-4501-87DB-619960F43B2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6143"/>
          <a:stretch/>
        </p:blipFill>
        <p:spPr>
          <a:xfrm>
            <a:off x="0" y="6571488"/>
            <a:ext cx="12192000" cy="31349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916430438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claim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48495930-77A5-4EB6-83D5-B809B06484B5}"/>
              </a:ext>
            </a:extLst>
          </p:cNvPr>
          <p:cNvSpPr/>
          <p:nvPr userDrawn="1"/>
        </p:nvSpPr>
        <p:spPr>
          <a:xfrm>
            <a:off x="1032991" y="1919567"/>
            <a:ext cx="10126009" cy="352686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0" rIns="720000" rtlCol="0" anchor="ctr"/>
          <a:lstStyle/>
          <a:p>
            <a:pPr algn="ctr"/>
            <a:endParaRPr lang="en-US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7137C56E-3467-4096-B0E9-B840634AA36C}"/>
              </a:ext>
            </a:extLst>
          </p:cNvPr>
          <p:cNvSpPr/>
          <p:nvPr userDrawn="1"/>
        </p:nvSpPr>
        <p:spPr>
          <a:xfrm>
            <a:off x="1936746" y="1384800"/>
            <a:ext cx="8318500" cy="67309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6535412-55B4-4EA9-88A4-296DD299FBF8}"/>
              </a:ext>
            </a:extLst>
          </p:cNvPr>
          <p:cNvSpPr txBox="1"/>
          <p:nvPr userDrawn="1"/>
        </p:nvSpPr>
        <p:spPr>
          <a:xfrm>
            <a:off x="3055721" y="1411568"/>
            <a:ext cx="6080551" cy="64633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CO" sz="3600" b="1" dirty="0">
                <a:solidFill>
                  <a:schemeClr val="bg1"/>
                </a:solidFill>
                <a:latin typeface="+mj-lt"/>
              </a:rPr>
              <a:t>DISCLAIMER</a:t>
            </a:r>
            <a:endParaRPr lang="en-US" sz="36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0243FB61-1A45-4E3E-A915-7A6C4129DE1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358895" y="2425699"/>
            <a:ext cx="9474200" cy="2514600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ctr">
              <a:buNone/>
              <a:defRPr sz="220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Cras </a:t>
            </a:r>
            <a:r>
              <a:rPr lang="en-US" dirty="0" err="1"/>
              <a:t>turpis</a:t>
            </a:r>
            <a:r>
              <a:rPr lang="en-US" dirty="0"/>
              <a:t> magna, vestibulum </a:t>
            </a:r>
            <a:r>
              <a:rPr lang="en-US" dirty="0" err="1"/>
              <a:t>eu</a:t>
            </a:r>
            <a:r>
              <a:rPr lang="en-US" dirty="0"/>
              <a:t> </a:t>
            </a:r>
            <a:r>
              <a:rPr lang="en-US" dirty="0" err="1"/>
              <a:t>orci</a:t>
            </a:r>
            <a:r>
              <a:rPr lang="en-US" dirty="0"/>
              <a:t> et, </a:t>
            </a:r>
            <a:r>
              <a:rPr lang="en-US" dirty="0" err="1"/>
              <a:t>consectetur</a:t>
            </a:r>
            <a:r>
              <a:rPr lang="en-US" dirty="0"/>
              <a:t> semper ligula. </a:t>
            </a:r>
            <a:r>
              <a:rPr lang="en-US" dirty="0" err="1"/>
              <a:t>Suspendisse</a:t>
            </a:r>
            <a:r>
              <a:rPr lang="en-US" dirty="0"/>
              <a:t> vel </a:t>
            </a:r>
            <a:r>
              <a:rPr lang="en-US" dirty="0" err="1"/>
              <a:t>faucibus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. Duis </a:t>
            </a:r>
            <a:r>
              <a:rPr lang="en-US" dirty="0" err="1"/>
              <a:t>metus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, </a:t>
            </a:r>
            <a:r>
              <a:rPr lang="en-US" dirty="0" err="1"/>
              <a:t>ultricies</a:t>
            </a:r>
            <a:r>
              <a:rPr lang="en-US" dirty="0"/>
              <a:t> in </a:t>
            </a:r>
            <a:r>
              <a:rPr lang="en-US" dirty="0" err="1"/>
              <a:t>nunc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vulputate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. </a:t>
            </a:r>
            <a:r>
              <a:rPr lang="en-US" dirty="0" err="1"/>
              <a:t>Phasellus</a:t>
            </a:r>
            <a:r>
              <a:rPr lang="en-US" dirty="0"/>
              <a:t> vel </a:t>
            </a:r>
            <a:r>
              <a:rPr lang="en-US" dirty="0" err="1"/>
              <a:t>urna</a:t>
            </a:r>
            <a:r>
              <a:rPr lang="en-US" dirty="0"/>
              <a:t> </a:t>
            </a:r>
            <a:r>
              <a:rPr lang="en-US" dirty="0" err="1"/>
              <a:t>lobortis</a:t>
            </a:r>
            <a:r>
              <a:rPr lang="en-US" dirty="0"/>
              <a:t>, </a:t>
            </a:r>
            <a:r>
              <a:rPr lang="en-US" dirty="0" err="1"/>
              <a:t>sodales</a:t>
            </a:r>
            <a:r>
              <a:rPr lang="en-US" dirty="0"/>
              <a:t> </a:t>
            </a:r>
            <a:r>
              <a:rPr lang="en-US" dirty="0" err="1"/>
              <a:t>sem</a:t>
            </a:r>
            <a:r>
              <a:rPr lang="en-US" dirty="0"/>
              <a:t> vel, </a:t>
            </a:r>
            <a:r>
              <a:rPr lang="en-US" dirty="0" err="1"/>
              <a:t>pellentesque</a:t>
            </a:r>
            <a:r>
              <a:rPr lang="en-US" dirty="0"/>
              <a:t> </a:t>
            </a:r>
            <a:r>
              <a:rPr lang="en-US" dirty="0" err="1"/>
              <a:t>eros</a:t>
            </a:r>
            <a:r>
              <a:rPr lang="en-US" dirty="0"/>
              <a:t>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13862425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losing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n 8">
            <a:extLst>
              <a:ext uri="{FF2B5EF4-FFF2-40B4-BE49-F238E27FC236}">
                <a16:creationId xmlns:a16="http://schemas.microsoft.com/office/drawing/2014/main" id="{7C2C691A-5D0C-4BCD-8212-FAE70CB8800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2" t="17183" r="36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FC97D998-ED4B-4714-A7C3-777E37156325}"/>
              </a:ext>
            </a:extLst>
          </p:cNvPr>
          <p:cNvSpPr/>
          <p:nvPr userDrawn="1"/>
        </p:nvSpPr>
        <p:spPr>
          <a:xfrm>
            <a:off x="170269" y="4134245"/>
            <a:ext cx="184731" cy="29392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endParaRPr lang="en-US" sz="18500" b="1" dirty="0">
              <a:solidFill>
                <a:prstClr val="white">
                  <a:alpha val="42000"/>
                </a:prstClr>
              </a:solidFill>
              <a:latin typeface="Raleway" panose="020B0503030101060003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7E185A45-9894-470D-8052-CB74D1BED8C1}"/>
              </a:ext>
            </a:extLst>
          </p:cNvPr>
          <p:cNvSpPr/>
          <p:nvPr userDrawn="1"/>
        </p:nvSpPr>
        <p:spPr>
          <a:xfrm>
            <a:off x="170269" y="1968657"/>
            <a:ext cx="184731" cy="29392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endParaRPr lang="es-CO" sz="18500" b="1" dirty="0">
              <a:solidFill>
                <a:prstClr val="white">
                  <a:alpha val="42000"/>
                </a:prstClr>
              </a:solidFill>
              <a:latin typeface="Raleway" panose="020B0503030101060003" pitchFamily="34" charset="0"/>
            </a:endParaRPr>
          </a:p>
        </p:txBody>
      </p:sp>
      <p:sp>
        <p:nvSpPr>
          <p:cNvPr id="2" name="Rectángulo 1">
            <a:extLst>
              <a:ext uri="{FF2B5EF4-FFF2-40B4-BE49-F238E27FC236}">
                <a16:creationId xmlns:a16="http://schemas.microsoft.com/office/drawing/2014/main" id="{1672F63D-2A85-459E-A649-16B330D7F4CB}"/>
              </a:ext>
            </a:extLst>
          </p:cNvPr>
          <p:cNvSpPr/>
          <p:nvPr userDrawn="1"/>
        </p:nvSpPr>
        <p:spPr>
          <a:xfrm>
            <a:off x="-1" y="0"/>
            <a:ext cx="12192000" cy="6858000"/>
          </a:xfrm>
          <a:prstGeom prst="rect">
            <a:avLst/>
          </a:prstGeom>
          <a:solidFill>
            <a:schemeClr val="tx2">
              <a:alpha val="8902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4E0A3E14-7A01-470B-8A44-5C705CAC154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209522" y="2940600"/>
            <a:ext cx="9772955" cy="976800"/>
          </a:xfrm>
        </p:spPr>
        <p:txBody>
          <a:bodyPr>
            <a:noAutofit/>
          </a:bodyPr>
          <a:lstStyle>
            <a:lvl1pPr algn="ctr">
              <a:buNone/>
              <a:defRPr sz="80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s-ES" dirty="0"/>
              <a:t>END OF WORKSHOP</a:t>
            </a:r>
          </a:p>
        </p:txBody>
      </p:sp>
      <p:pic>
        <p:nvPicPr>
          <p:cNvPr id="6" name="Gráfico 5">
            <a:extLst>
              <a:ext uri="{FF2B5EF4-FFF2-40B4-BE49-F238E27FC236}">
                <a16:creationId xmlns:a16="http://schemas.microsoft.com/office/drawing/2014/main" id="{29E8E710-659B-4D5F-A8CA-52DB3604F3E2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844469" y="4654164"/>
            <a:ext cx="2581274" cy="94971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0155874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+ Text+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E148EA5-4B1E-4BE2-8224-F29CE829FDEA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838200" y="1485900"/>
            <a:ext cx="10515600" cy="4549775"/>
          </a:xfrm>
        </p:spPr>
        <p:txBody>
          <a:bodyPr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1BDA266-9872-42C5-B3BD-858391E1E98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5126"/>
            <a:ext cx="10515600" cy="694748"/>
          </a:xfrm>
        </p:spPr>
        <p:txBody>
          <a:bodyPr>
            <a:noAutofit/>
          </a:bodyPr>
          <a:lstStyle>
            <a:lvl1pPr>
              <a:defRPr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CB3AF14-4279-49D8-99EF-B1305A9F864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3E63BF-5D4E-4214-8076-7ECD3739FBD0}" type="slidenum">
              <a:rPr lang="en-US" smtClean="0"/>
              <a:t>‹#›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05743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+ Subtitle +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7F628A-5337-4E00-BFF5-49515CB0E03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5126"/>
            <a:ext cx="10515600" cy="694748"/>
          </a:xfrm>
        </p:spPr>
        <p:txBody>
          <a:bodyPr>
            <a:noAutofit/>
          </a:bodyPr>
          <a:lstStyle>
            <a:lvl1pPr>
              <a:defRPr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E148EA5-4B1E-4BE2-8224-F29CE829FDEA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838200" y="1759644"/>
            <a:ext cx="10515600" cy="4474904"/>
          </a:xfrm>
        </p:spPr>
        <p:txBody>
          <a:bodyPr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Marcador de texto 6">
            <a:extLst>
              <a:ext uri="{FF2B5EF4-FFF2-40B4-BE49-F238E27FC236}">
                <a16:creationId xmlns:a16="http://schemas.microsoft.com/office/drawing/2014/main" id="{EB6CB003-386A-4DD9-8F72-91982C6C856F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38201" y="1161025"/>
            <a:ext cx="10515599" cy="497467"/>
          </a:xfrm>
        </p:spPr>
        <p:txBody>
          <a:bodyPr>
            <a:noAutofit/>
          </a:bodyPr>
          <a:lstStyle>
            <a:lvl1pPr marL="0" indent="0">
              <a:buNone/>
              <a:defRPr sz="2200" b="1">
                <a:solidFill>
                  <a:schemeClr val="bg2"/>
                </a:solidFill>
              </a:defRPr>
            </a:lvl1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B8C94ED3-CBE0-4A70-89E7-4FE78073AA8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3E63BF-5D4E-4214-8076-7ECD3739FBD0}" type="slidenum">
              <a:rPr lang="en-US" smtClean="0"/>
              <a:t>‹#›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02835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+ Subtitle + Text+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7F628A-5337-4E00-BFF5-49515CB0E03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5126"/>
            <a:ext cx="10515600" cy="694748"/>
          </a:xfrm>
        </p:spPr>
        <p:txBody>
          <a:bodyPr>
            <a:noAutofit/>
          </a:bodyPr>
          <a:lstStyle>
            <a:lvl1pPr>
              <a:defRPr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E148EA5-4B1E-4BE2-8224-F29CE829FDEA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838200" y="1759644"/>
            <a:ext cx="10515600" cy="4474904"/>
          </a:xfrm>
        </p:spPr>
        <p:txBody>
          <a:bodyPr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Marcador de texto 6">
            <a:extLst>
              <a:ext uri="{FF2B5EF4-FFF2-40B4-BE49-F238E27FC236}">
                <a16:creationId xmlns:a16="http://schemas.microsoft.com/office/drawing/2014/main" id="{EB6CB003-386A-4DD9-8F72-91982C6C856F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38201" y="1161025"/>
            <a:ext cx="10515599" cy="497467"/>
          </a:xfrm>
        </p:spPr>
        <p:txBody>
          <a:bodyPr>
            <a:noAutofit/>
          </a:bodyPr>
          <a:lstStyle>
            <a:lvl1pPr marL="0" indent="0">
              <a:buNone/>
              <a:defRPr sz="2200" b="1">
                <a:solidFill>
                  <a:schemeClr val="bg2"/>
                </a:solidFill>
              </a:defRPr>
            </a:lvl1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4E887E62-A032-4718-9F76-2C2F9550FCA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3E63BF-5D4E-4214-8076-7ECD3739FBD0}" type="slidenum">
              <a:rPr lang="en-US" smtClean="0"/>
              <a:t>‹#›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96371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5AA7898B-97AB-47AE-9221-A903C876EFFD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838200" y="1461247"/>
            <a:ext cx="5181600" cy="4715716"/>
          </a:xfrm>
        </p:spPr>
        <p:txBody>
          <a:bodyPr>
            <a:no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Content Placeholder 3">
            <a:extLst>
              <a:ext uri="{FF2B5EF4-FFF2-40B4-BE49-F238E27FC236}">
                <a16:creationId xmlns:a16="http://schemas.microsoft.com/office/drawing/2014/main" id="{329C4CEA-908D-4152-89FB-85A401107C8C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6172200" y="1461247"/>
            <a:ext cx="5181600" cy="4715716"/>
          </a:xfrm>
        </p:spPr>
        <p:txBody>
          <a:bodyPr>
            <a:no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21B69C39-EB1A-4194-BF78-685990FDE06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5125"/>
            <a:ext cx="10515600" cy="746499"/>
          </a:xfrm>
        </p:spPr>
        <p:txBody>
          <a:bodyPr>
            <a:noAutofit/>
          </a:bodyPr>
          <a:lstStyle>
            <a:lvl1pPr>
              <a:defRPr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1A0AE411-7F67-4ECA-AF8C-8C6D81B8E94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3E63BF-5D4E-4214-8076-7ECD3739FBD0}" type="slidenum">
              <a:rPr lang="en-US" smtClean="0"/>
              <a:t>‹#›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651565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tags" Target="../tags/tag2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2259959-3619-4BC6-B570-9DF954A55C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9A30DAA-4A7B-4EA1-8536-E36523453AE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10921C-A774-4867-B236-5EEB8BB8E1B6}" type="datetimeFigureOut">
              <a:rPr lang="en-US" smtClean="0"/>
              <a:t>11/14/2023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3E11800-16B6-4CF5-A8F3-8487D403B10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6DD35A50-7F95-4AFD-BA14-D426542575C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3776D8B5-FDA9-41E6-B1F5-5A904681E37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68969" y="6406117"/>
            <a:ext cx="45000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E8DA9161-5549-4719-9CDD-F32B9D4CBDFA}" type="slidenum">
              <a:rPr lang="en-US" smtClean="0"/>
              <a:pPr/>
              <a:t>‹#›</a:t>
            </a:fld>
            <a:endParaRPr lang="en-US"/>
          </a:p>
        </p:txBody>
      </p:sp>
    </p:spTree>
    <p:custDataLst>
      <p:tags r:id="rId56"/>
    </p:custDataLst>
    <p:extLst>
      <p:ext uri="{BB962C8B-B14F-4D97-AF65-F5344CB8AC3E}">
        <p14:creationId xmlns:p14="http://schemas.microsoft.com/office/powerpoint/2010/main" val="35784763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5" r:id="rId1"/>
    <p:sldLayoutId id="2147483736" r:id="rId2"/>
    <p:sldLayoutId id="2147483669" r:id="rId3"/>
    <p:sldLayoutId id="2147483714" r:id="rId4"/>
    <p:sldLayoutId id="2147483716" r:id="rId5"/>
    <p:sldLayoutId id="2147483675" r:id="rId6"/>
    <p:sldLayoutId id="2147483678" r:id="rId7"/>
    <p:sldLayoutId id="2147483702" r:id="rId8"/>
    <p:sldLayoutId id="2147483676" r:id="rId9"/>
    <p:sldLayoutId id="2147483677" r:id="rId10"/>
    <p:sldLayoutId id="2147483685" r:id="rId11"/>
    <p:sldLayoutId id="2147483660" r:id="rId12"/>
    <p:sldLayoutId id="2147483682" r:id="rId13"/>
    <p:sldLayoutId id="2147483661" r:id="rId14"/>
    <p:sldLayoutId id="2147483681" r:id="rId15"/>
    <p:sldLayoutId id="2147483696" r:id="rId16"/>
    <p:sldLayoutId id="2147483712" r:id="rId17"/>
    <p:sldLayoutId id="2147483733" r:id="rId18"/>
    <p:sldLayoutId id="2147483734" r:id="rId19"/>
    <p:sldLayoutId id="2147483729" r:id="rId20"/>
    <p:sldLayoutId id="2147483730" r:id="rId21"/>
    <p:sldLayoutId id="2147483713" r:id="rId22"/>
    <p:sldLayoutId id="2147483704" r:id="rId23"/>
    <p:sldLayoutId id="2147483720" r:id="rId24"/>
    <p:sldLayoutId id="2147483717" r:id="rId25"/>
    <p:sldLayoutId id="2147483719" r:id="rId26"/>
    <p:sldLayoutId id="2147483727" r:id="rId27"/>
    <p:sldLayoutId id="2147483728" r:id="rId28"/>
    <p:sldLayoutId id="2147483721" r:id="rId29"/>
    <p:sldLayoutId id="2147483722" r:id="rId30"/>
    <p:sldLayoutId id="2147483723" r:id="rId31"/>
    <p:sldLayoutId id="2147483724" r:id="rId32"/>
    <p:sldLayoutId id="2147483725" r:id="rId33"/>
    <p:sldLayoutId id="2147483726" r:id="rId34"/>
    <p:sldLayoutId id="2147483718" r:id="rId35"/>
    <p:sldLayoutId id="2147483705" r:id="rId36"/>
    <p:sldLayoutId id="2147483708" r:id="rId37"/>
    <p:sldLayoutId id="2147483706" r:id="rId38"/>
    <p:sldLayoutId id="2147483709" r:id="rId39"/>
    <p:sldLayoutId id="2147483662" r:id="rId40"/>
    <p:sldLayoutId id="2147483689" r:id="rId41"/>
    <p:sldLayoutId id="2147483691" r:id="rId42"/>
    <p:sldLayoutId id="2147483663" r:id="rId43"/>
    <p:sldLayoutId id="2147483679" r:id="rId44"/>
    <p:sldLayoutId id="2147483707" r:id="rId45"/>
    <p:sldLayoutId id="2147483666" r:id="rId46"/>
    <p:sldLayoutId id="2147483684" r:id="rId47"/>
    <p:sldLayoutId id="2147483693" r:id="rId48"/>
    <p:sldLayoutId id="2147483694" r:id="rId49"/>
    <p:sldLayoutId id="2147483683" r:id="rId50"/>
    <p:sldLayoutId id="2147483667" r:id="rId51"/>
    <p:sldLayoutId id="2147483655" r:id="rId52"/>
    <p:sldLayoutId id="2147483672" r:id="rId53"/>
    <p:sldLayoutId id="2147483715" r:id="rId5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1" kern="1200">
          <a:solidFill>
            <a:schemeClr val="tx2"/>
          </a:solidFill>
          <a:latin typeface="+mj-lt"/>
          <a:ea typeface="+mj-ea"/>
          <a:cs typeface="Lato" panose="020F0502020204030203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chemeClr val="bg2"/>
        </a:buClr>
        <a:buSzPct val="80000"/>
        <a:buFont typeface="Arial" panose="020B0604020202020204" pitchFamily="34" charset="0"/>
        <a:buChar char="•"/>
        <a:defRPr lang="en-US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61988" indent="-324000" algn="l" defTabSz="360000" rtl="0" eaLnBrk="1" latinLnBrk="0" hangingPunct="1">
        <a:lnSpc>
          <a:spcPct val="90000"/>
        </a:lnSpc>
        <a:spcBef>
          <a:spcPts val="500"/>
        </a:spcBef>
        <a:buClr>
          <a:schemeClr val="bg2"/>
        </a:buClr>
        <a:buFontTx/>
        <a:buChar char="‒"/>
        <a:defRPr lang="en-US" sz="2200" kern="1200" dirty="0">
          <a:solidFill>
            <a:schemeClr val="tx1"/>
          </a:solidFill>
          <a:latin typeface="+mn-lt"/>
          <a:ea typeface="+mn-ea"/>
          <a:cs typeface="+mn-cs"/>
        </a:defRPr>
      </a:lvl2pPr>
      <a:lvl3pPr marL="948150" indent="-285750" algn="l" defTabSz="914400" rtl="0" eaLnBrk="1" latinLnBrk="0" hangingPunct="1">
        <a:lnSpc>
          <a:spcPct val="90000"/>
        </a:lnSpc>
        <a:spcBef>
          <a:spcPts val="500"/>
        </a:spcBef>
        <a:buClr>
          <a:schemeClr val="bg2"/>
        </a:buClr>
        <a:buFontTx/>
        <a:buChar char="‒"/>
        <a:defRPr lang="en-US" sz="1800" kern="1200" dirty="0">
          <a:solidFill>
            <a:schemeClr val="tx1"/>
          </a:solidFill>
          <a:latin typeface="+mn-lt"/>
          <a:ea typeface="+mn-ea"/>
          <a:cs typeface="+mn-cs"/>
        </a:defRPr>
      </a:lvl3pPr>
      <a:lvl4pPr marL="1405350" indent="-285750" algn="l" defTabSz="914400" rtl="0" eaLnBrk="1" latinLnBrk="0" hangingPunct="1">
        <a:lnSpc>
          <a:spcPct val="90000"/>
        </a:lnSpc>
        <a:spcBef>
          <a:spcPts val="500"/>
        </a:spcBef>
        <a:buClr>
          <a:schemeClr val="bg2"/>
        </a:buClr>
        <a:buFontTx/>
        <a:buChar char="‒"/>
        <a:defRPr lang="en-US" sz="1800" kern="1200" dirty="0">
          <a:solidFill>
            <a:schemeClr val="tx1"/>
          </a:solidFill>
          <a:latin typeface="+mn-lt"/>
          <a:ea typeface="+mn-ea"/>
          <a:cs typeface="+mn-cs"/>
        </a:defRPr>
      </a:lvl4pPr>
      <a:lvl5pPr marL="1862550" indent="-285750" algn="l" defTabSz="914400" rtl="0" eaLnBrk="1" latinLnBrk="0" hangingPunct="1">
        <a:lnSpc>
          <a:spcPct val="90000"/>
        </a:lnSpc>
        <a:spcBef>
          <a:spcPts val="500"/>
        </a:spcBef>
        <a:buClr>
          <a:schemeClr val="bg2"/>
        </a:buClr>
        <a:buFontTx/>
        <a:buChar char="‒"/>
        <a:defRPr lang="en-US" sz="1800" kern="1200" dirty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13" Type="http://schemas.openxmlformats.org/officeDocument/2006/relationships/image" Target="../media/image41.svg"/><Relationship Id="rId18" Type="http://schemas.openxmlformats.org/officeDocument/2006/relationships/image" Target="../media/image46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35.svg"/><Relationship Id="rId12" Type="http://schemas.openxmlformats.org/officeDocument/2006/relationships/image" Target="../media/image40.png"/><Relationship Id="rId17" Type="http://schemas.openxmlformats.org/officeDocument/2006/relationships/image" Target="../media/image45.svg"/><Relationship Id="rId2" Type="http://schemas.openxmlformats.org/officeDocument/2006/relationships/slideLayout" Target="../slideLayouts/slideLayout47.xml"/><Relationship Id="rId16" Type="http://schemas.openxmlformats.org/officeDocument/2006/relationships/image" Target="../media/image44.png"/><Relationship Id="rId20" Type="http://schemas.openxmlformats.org/officeDocument/2006/relationships/image" Target="../media/image48.png"/><Relationship Id="rId1" Type="http://schemas.openxmlformats.org/officeDocument/2006/relationships/tags" Target="../tags/tag57.xml"/><Relationship Id="rId6" Type="http://schemas.openxmlformats.org/officeDocument/2006/relationships/image" Target="../media/image34.png"/><Relationship Id="rId11" Type="http://schemas.openxmlformats.org/officeDocument/2006/relationships/image" Target="../media/image39.svg"/><Relationship Id="rId5" Type="http://schemas.openxmlformats.org/officeDocument/2006/relationships/image" Target="../media/image33.svg"/><Relationship Id="rId15" Type="http://schemas.openxmlformats.org/officeDocument/2006/relationships/image" Target="../media/image43.svg"/><Relationship Id="rId10" Type="http://schemas.openxmlformats.org/officeDocument/2006/relationships/image" Target="../media/image38.png"/><Relationship Id="rId19" Type="http://schemas.openxmlformats.org/officeDocument/2006/relationships/image" Target="../media/image47.svg"/><Relationship Id="rId4" Type="http://schemas.openxmlformats.org/officeDocument/2006/relationships/image" Target="../media/image32.png"/><Relationship Id="rId9" Type="http://schemas.openxmlformats.org/officeDocument/2006/relationships/image" Target="../media/image37.svg"/><Relationship Id="rId14" Type="http://schemas.openxmlformats.org/officeDocument/2006/relationships/image" Target="../media/image4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31.xml"/><Relationship Id="rId1" Type="http://schemas.openxmlformats.org/officeDocument/2006/relationships/tags" Target="../tags/tag6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33.xml"/><Relationship Id="rId1" Type="http://schemas.openxmlformats.org/officeDocument/2006/relationships/tags" Target="../tags/tag6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33.xml"/><Relationship Id="rId1" Type="http://schemas.openxmlformats.org/officeDocument/2006/relationships/tags" Target="../tags/tag6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5.xml"/><Relationship Id="rId1" Type="http://schemas.openxmlformats.org/officeDocument/2006/relationships/tags" Target="../tags/tag6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54.xml"/><Relationship Id="rId1" Type="http://schemas.openxmlformats.org/officeDocument/2006/relationships/tags" Target="../tags/tag70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4" Type="http://schemas.openxmlformats.org/officeDocument/2006/relationships/image" Target="../media/image59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5.xml"/><Relationship Id="rId1" Type="http://schemas.openxmlformats.org/officeDocument/2006/relationships/tags" Target="../tags/tag7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5.xml"/><Relationship Id="rId1" Type="http://schemas.openxmlformats.org/officeDocument/2006/relationships/tags" Target="../tags/tag7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31.xml"/><Relationship Id="rId1" Type="http://schemas.openxmlformats.org/officeDocument/2006/relationships/tags" Target="../tags/tag7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5.xml"/><Relationship Id="rId1" Type="http://schemas.openxmlformats.org/officeDocument/2006/relationships/tags" Target="../tags/tag7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5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33.xml"/><Relationship Id="rId1" Type="http://schemas.openxmlformats.org/officeDocument/2006/relationships/tags" Target="../tags/tag7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5.xml"/><Relationship Id="rId1" Type="http://schemas.openxmlformats.org/officeDocument/2006/relationships/tags" Target="../tags/tag7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54.xml"/><Relationship Id="rId1" Type="http://schemas.openxmlformats.org/officeDocument/2006/relationships/tags" Target="../tags/tag7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9.xml"/><Relationship Id="rId4" Type="http://schemas.openxmlformats.org/officeDocument/2006/relationships/image" Target="../media/image60.jp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25.xml"/><Relationship Id="rId1" Type="http://schemas.openxmlformats.org/officeDocument/2006/relationships/tags" Target="../tags/tag80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1.xml"/><Relationship Id="rId1" Type="http://schemas.openxmlformats.org/officeDocument/2006/relationships/tags" Target="../tags/tag8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51.xml"/><Relationship Id="rId1" Type="http://schemas.openxmlformats.org/officeDocument/2006/relationships/tags" Target="../tags/tag82.xml"/><Relationship Id="rId5" Type="http://schemas.openxmlformats.org/officeDocument/2006/relationships/image" Target="../media/image62.svg"/><Relationship Id="rId4" Type="http://schemas.openxmlformats.org/officeDocument/2006/relationships/image" Target="../media/image6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31.xml"/><Relationship Id="rId1" Type="http://schemas.openxmlformats.org/officeDocument/2006/relationships/tags" Target="../tags/tag8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33.xml"/><Relationship Id="rId1" Type="http://schemas.openxmlformats.org/officeDocument/2006/relationships/tags" Target="../tags/tag8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25.xml"/><Relationship Id="rId1" Type="http://schemas.openxmlformats.org/officeDocument/2006/relationships/tags" Target="../tags/tag8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59.xml"/><Relationship Id="rId4" Type="http://schemas.openxmlformats.org/officeDocument/2006/relationships/image" Target="../media/image49.jp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54.xml"/><Relationship Id="rId1" Type="http://schemas.openxmlformats.org/officeDocument/2006/relationships/tags" Target="../tags/tag86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7.xml"/><Relationship Id="rId4" Type="http://schemas.openxmlformats.org/officeDocument/2006/relationships/image" Target="../media/image63.jp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25.xml"/><Relationship Id="rId1" Type="http://schemas.openxmlformats.org/officeDocument/2006/relationships/tags" Target="../tags/tag88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2" Type="http://schemas.openxmlformats.org/officeDocument/2006/relationships/slideLayout" Target="../slideLayouts/slideLayout31.xml"/><Relationship Id="rId1" Type="http://schemas.openxmlformats.org/officeDocument/2006/relationships/tags" Target="../tags/tag89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1.xml"/><Relationship Id="rId2" Type="http://schemas.openxmlformats.org/officeDocument/2006/relationships/slideLayout" Target="../slideLayouts/slideLayout31.xml"/><Relationship Id="rId1" Type="http://schemas.openxmlformats.org/officeDocument/2006/relationships/tags" Target="../tags/tag90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2.xml"/><Relationship Id="rId2" Type="http://schemas.openxmlformats.org/officeDocument/2006/relationships/slideLayout" Target="../slideLayouts/slideLayout31.xml"/><Relationship Id="rId1" Type="http://schemas.openxmlformats.org/officeDocument/2006/relationships/tags" Target="../tags/tag9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3.xml"/><Relationship Id="rId2" Type="http://schemas.openxmlformats.org/officeDocument/2006/relationships/slideLayout" Target="../slideLayouts/slideLayout31.xml"/><Relationship Id="rId1" Type="http://schemas.openxmlformats.org/officeDocument/2006/relationships/tags" Target="../tags/tag9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4.xml"/><Relationship Id="rId2" Type="http://schemas.openxmlformats.org/officeDocument/2006/relationships/slideLayout" Target="../slideLayouts/slideLayout25.xml"/><Relationship Id="rId1" Type="http://schemas.openxmlformats.org/officeDocument/2006/relationships/tags" Target="../tags/tag9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tags" Target="../tags/tag94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5.xml"/><Relationship Id="rId2" Type="http://schemas.openxmlformats.org/officeDocument/2006/relationships/slideLayout" Target="../slideLayouts/slideLayout54.xml"/><Relationship Id="rId1" Type="http://schemas.openxmlformats.org/officeDocument/2006/relationships/tags" Target="../tags/tag9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60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6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2.xml"/><Relationship Id="rId4" Type="http://schemas.openxmlformats.org/officeDocument/2006/relationships/image" Target="../media/image50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5.xml"/><Relationship Id="rId1" Type="http://schemas.openxmlformats.org/officeDocument/2006/relationships/tags" Target="../tags/tag6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64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png"/><Relationship Id="rId3" Type="http://schemas.openxmlformats.org/officeDocument/2006/relationships/notesSlide" Target="../notesSlides/notesSlide7.xml"/><Relationship Id="rId7" Type="http://schemas.openxmlformats.org/officeDocument/2006/relationships/image" Target="../media/image54.svg"/><Relationship Id="rId2" Type="http://schemas.openxmlformats.org/officeDocument/2006/relationships/slideLayout" Target="../slideLayouts/slideLayout46.xml"/><Relationship Id="rId1" Type="http://schemas.openxmlformats.org/officeDocument/2006/relationships/tags" Target="../tags/tag65.xml"/><Relationship Id="rId6" Type="http://schemas.openxmlformats.org/officeDocument/2006/relationships/image" Target="../media/image53.png"/><Relationship Id="rId11" Type="http://schemas.openxmlformats.org/officeDocument/2006/relationships/image" Target="../media/image58.svg"/><Relationship Id="rId5" Type="http://schemas.openxmlformats.org/officeDocument/2006/relationships/image" Target="../media/image52.svg"/><Relationship Id="rId10" Type="http://schemas.openxmlformats.org/officeDocument/2006/relationships/image" Target="../media/image57.png"/><Relationship Id="rId4" Type="http://schemas.openxmlformats.org/officeDocument/2006/relationships/image" Target="../media/image51.png"/><Relationship Id="rId9" Type="http://schemas.openxmlformats.org/officeDocument/2006/relationships/image" Target="../media/image56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802A5F-BBE1-4AF6-955B-B19DA5E954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8457" y="365125"/>
            <a:ext cx="10675343" cy="1325563"/>
          </a:xfrm>
        </p:spPr>
        <p:txBody>
          <a:bodyPr/>
          <a:lstStyle/>
          <a:p>
            <a:r>
              <a:rPr lang="fr-FR"/>
              <a:t>Légende du diaporama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B8F2B6D3-4445-4375-B7A2-0C6B68F46FD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8091590"/>
              </p:ext>
            </p:extLst>
          </p:nvPr>
        </p:nvGraphicFramePr>
        <p:xfrm>
          <a:off x="678457" y="1441790"/>
          <a:ext cx="10990512" cy="5234844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1205238">
                  <a:extLst>
                    <a:ext uri="{9D8B030D-6E8A-4147-A177-3AD203B41FA5}">
                      <a16:colId xmlns:a16="http://schemas.microsoft.com/office/drawing/2014/main" val="2656209398"/>
                    </a:ext>
                  </a:extLst>
                </a:gridCol>
                <a:gridCol w="4014475">
                  <a:extLst>
                    <a:ext uri="{9D8B030D-6E8A-4147-A177-3AD203B41FA5}">
                      <a16:colId xmlns:a16="http://schemas.microsoft.com/office/drawing/2014/main" val="3940816169"/>
                    </a:ext>
                  </a:extLst>
                </a:gridCol>
                <a:gridCol w="1162045">
                  <a:extLst>
                    <a:ext uri="{9D8B030D-6E8A-4147-A177-3AD203B41FA5}">
                      <a16:colId xmlns:a16="http://schemas.microsoft.com/office/drawing/2014/main" val="3680379651"/>
                    </a:ext>
                  </a:extLst>
                </a:gridCol>
                <a:gridCol w="4608754">
                  <a:extLst>
                    <a:ext uri="{9D8B030D-6E8A-4147-A177-3AD203B41FA5}">
                      <a16:colId xmlns:a16="http://schemas.microsoft.com/office/drawing/2014/main" val="84058152"/>
                    </a:ext>
                  </a:extLst>
                </a:gridCol>
              </a:tblGrid>
              <a:tr h="456321">
                <a:tc>
                  <a:txBody>
                    <a:bodyPr/>
                    <a:lstStyle/>
                    <a:p>
                      <a:pPr algn="ctr"/>
                      <a:r>
                        <a:rPr lang="fr-FR" b="0"/>
                        <a:t>SYMBOLE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b="0"/>
                        <a:t>SIGNIFICATION</a:t>
                      </a:r>
                    </a:p>
                  </a:txBody>
                  <a:tcPr marL="18000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800" b="0" u="none" strike="noStrike" cap="none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uLnTx/>
                          <a:uFillTx/>
                        </a:rPr>
                        <a:t>SYMBOLE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800" b="0" u="none" strike="noStrike" cap="none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uLnTx/>
                          <a:uFillTx/>
                        </a:rPr>
                        <a:t>SIGNIFICATION</a:t>
                      </a:r>
                    </a:p>
                  </a:txBody>
                  <a:tcPr marL="180000"/>
                </a:tc>
                <a:extLst>
                  <a:ext uri="{0D108BD9-81ED-4DB2-BD59-A6C34878D82A}">
                    <a16:rowId xmlns:a16="http://schemas.microsoft.com/office/drawing/2014/main" val="3163179460"/>
                  </a:ext>
                </a:extLst>
              </a:tr>
              <a:tr h="919099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2200"/>
                        <a:t>Discussion en groupe</a:t>
                      </a:r>
                    </a:p>
                  </a:txBody>
                  <a:tcPr marL="180000" anchor="ctr"/>
                </a:tc>
                <a:tc>
                  <a:txBody>
                    <a:bodyPr/>
                    <a:lstStyle/>
                    <a:p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fr-FR" sz="2200"/>
                        <a:t>Enquête</a:t>
                      </a:r>
                    </a:p>
                  </a:txBody>
                  <a:tcPr marL="180000" anchor="ctr"/>
                </a:tc>
                <a:extLst>
                  <a:ext uri="{0D108BD9-81ED-4DB2-BD59-A6C34878D82A}">
                    <a16:rowId xmlns:a16="http://schemas.microsoft.com/office/drawing/2014/main" val="1771519164"/>
                  </a:ext>
                </a:extLst>
              </a:tr>
              <a:tr h="91836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2200"/>
                        <a:t>Activité</a:t>
                      </a:r>
                    </a:p>
                  </a:txBody>
                  <a:tcPr marL="180000" anchor="ctr"/>
                </a:tc>
                <a:tc>
                  <a:txBody>
                    <a:bodyPr/>
                    <a:lstStyle/>
                    <a:p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fr-FR" sz="2200"/>
                        <a:t>Activité en groupe</a:t>
                      </a:r>
                    </a:p>
                  </a:txBody>
                  <a:tcPr marL="180000" anchor="ctr"/>
                </a:tc>
                <a:extLst>
                  <a:ext uri="{0D108BD9-81ED-4DB2-BD59-A6C34878D82A}">
                    <a16:rowId xmlns:a16="http://schemas.microsoft.com/office/drawing/2014/main" val="3134575137"/>
                  </a:ext>
                </a:extLst>
              </a:tr>
              <a:tr h="919099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2200"/>
                        <a:t>Activité en petits groupes</a:t>
                      </a:r>
                    </a:p>
                  </a:txBody>
                  <a:tcPr marL="180000" anchor="ctr"/>
                </a:tc>
                <a:tc>
                  <a:txBody>
                    <a:bodyPr/>
                    <a:lstStyle/>
                    <a:p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200"/>
                        <a:t>Estimations de temps</a:t>
                      </a:r>
                    </a:p>
                  </a:txBody>
                  <a:tcPr marL="180000" anchor="ctr"/>
                </a:tc>
                <a:extLst>
                  <a:ext uri="{0D108BD9-81ED-4DB2-BD59-A6C34878D82A}">
                    <a16:rowId xmlns:a16="http://schemas.microsoft.com/office/drawing/2014/main" val="2318717382"/>
                  </a:ext>
                </a:extLst>
              </a:tr>
              <a:tr h="919099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2200"/>
                        <a:t>Quiz de vérification de la compréhension</a:t>
                      </a:r>
                    </a:p>
                  </a:txBody>
                  <a:tcPr marL="180000" anchor="ctr"/>
                </a:tc>
                <a:tc>
                  <a:txBody>
                    <a:bodyPr/>
                    <a:lstStyle/>
                    <a:p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200"/>
                        <a:t>Diapositive animée / Fin de l'animation</a:t>
                      </a:r>
                    </a:p>
                  </a:txBody>
                  <a:tcPr marL="180000" anchor="ctr"/>
                </a:tc>
                <a:extLst>
                  <a:ext uri="{0D108BD9-81ED-4DB2-BD59-A6C34878D82A}">
                    <a16:rowId xmlns:a16="http://schemas.microsoft.com/office/drawing/2014/main" val="3145482142"/>
                  </a:ext>
                </a:extLst>
              </a:tr>
              <a:tr h="919099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2200"/>
                        <a:t>Ressources</a:t>
                      </a:r>
                    </a:p>
                  </a:txBody>
                  <a:tcPr marL="180000" anchor="ctr"/>
                </a:tc>
                <a:tc>
                  <a:txBody>
                    <a:bodyPr/>
                    <a:lstStyle/>
                    <a:p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200" dirty="0"/>
                    </a:p>
                  </a:txBody>
                  <a:tcPr marL="180000" anchor="ctr"/>
                </a:tc>
                <a:extLst>
                  <a:ext uri="{0D108BD9-81ED-4DB2-BD59-A6C34878D82A}">
                    <a16:rowId xmlns:a16="http://schemas.microsoft.com/office/drawing/2014/main" val="1878634419"/>
                  </a:ext>
                </a:extLst>
              </a:tr>
            </a:tbl>
          </a:graphicData>
        </a:graphic>
      </p:graphicFrame>
      <p:pic>
        <p:nvPicPr>
          <p:cNvPr id="9" name="Gráfico 8">
            <a:extLst>
              <a:ext uri="{FF2B5EF4-FFF2-40B4-BE49-F238E27FC236}">
                <a16:creationId xmlns:a16="http://schemas.microsoft.com/office/drawing/2014/main" id="{04ED7544-2E02-434A-90F7-F091FC05B3C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68417" y="1933606"/>
            <a:ext cx="842400" cy="842400"/>
          </a:xfrm>
          <a:prstGeom prst="rect">
            <a:avLst/>
          </a:prstGeom>
        </p:spPr>
      </p:pic>
      <p:pic>
        <p:nvPicPr>
          <p:cNvPr id="11" name="Gráfico 10">
            <a:extLst>
              <a:ext uri="{FF2B5EF4-FFF2-40B4-BE49-F238E27FC236}">
                <a16:creationId xmlns:a16="http://schemas.microsoft.com/office/drawing/2014/main" id="{BABAFABB-A976-404B-98D5-684D8F03B51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68417" y="2855764"/>
            <a:ext cx="842400" cy="842400"/>
          </a:xfrm>
          <a:prstGeom prst="rect">
            <a:avLst/>
          </a:prstGeom>
        </p:spPr>
      </p:pic>
      <p:pic>
        <p:nvPicPr>
          <p:cNvPr id="13" name="Gráfico 12">
            <a:extLst>
              <a:ext uri="{FF2B5EF4-FFF2-40B4-BE49-F238E27FC236}">
                <a16:creationId xmlns:a16="http://schemas.microsoft.com/office/drawing/2014/main" id="{6FB6AFA8-6D86-41FE-8364-9A9F1EF6FB4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868417" y="3753041"/>
            <a:ext cx="842400" cy="842400"/>
          </a:xfrm>
          <a:prstGeom prst="rect">
            <a:avLst/>
          </a:prstGeom>
        </p:spPr>
      </p:pic>
      <p:pic>
        <p:nvPicPr>
          <p:cNvPr id="15" name="Gráfico 14">
            <a:extLst>
              <a:ext uri="{FF2B5EF4-FFF2-40B4-BE49-F238E27FC236}">
                <a16:creationId xmlns:a16="http://schemas.microsoft.com/office/drawing/2014/main" id="{89E62318-863F-49D5-A2C2-3C6A0756E7CA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868417" y="4664899"/>
            <a:ext cx="842400" cy="842400"/>
          </a:xfrm>
          <a:prstGeom prst="rect">
            <a:avLst/>
          </a:prstGeom>
        </p:spPr>
      </p:pic>
      <p:pic>
        <p:nvPicPr>
          <p:cNvPr id="17" name="Gráfico 16">
            <a:extLst>
              <a:ext uri="{FF2B5EF4-FFF2-40B4-BE49-F238E27FC236}">
                <a16:creationId xmlns:a16="http://schemas.microsoft.com/office/drawing/2014/main" id="{CDA8719A-AE63-488C-AF3D-5A30C1333363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6047659" y="1925030"/>
            <a:ext cx="843457" cy="843457"/>
          </a:xfrm>
          <a:prstGeom prst="rect">
            <a:avLst/>
          </a:prstGeom>
        </p:spPr>
      </p:pic>
      <p:pic>
        <p:nvPicPr>
          <p:cNvPr id="21" name="Gráfico 20">
            <a:extLst>
              <a:ext uri="{FF2B5EF4-FFF2-40B4-BE49-F238E27FC236}">
                <a16:creationId xmlns:a16="http://schemas.microsoft.com/office/drawing/2014/main" id="{6C7CE109-F8FD-49D9-83BC-202240DB734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868417" y="5592489"/>
            <a:ext cx="842400" cy="842400"/>
          </a:xfrm>
          <a:prstGeom prst="rect">
            <a:avLst/>
          </a:prstGeom>
        </p:spPr>
      </p:pic>
      <p:pic>
        <p:nvPicPr>
          <p:cNvPr id="23" name="Gráfico 22">
            <a:extLst>
              <a:ext uri="{FF2B5EF4-FFF2-40B4-BE49-F238E27FC236}">
                <a16:creationId xmlns:a16="http://schemas.microsoft.com/office/drawing/2014/main" id="{993EBB6C-81EF-438B-BBC9-865F8A76C411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6096000" y="3767492"/>
            <a:ext cx="843457" cy="843457"/>
          </a:xfrm>
          <a:prstGeom prst="rect">
            <a:avLst/>
          </a:prstGeom>
        </p:spPr>
      </p:pic>
      <p:pic>
        <p:nvPicPr>
          <p:cNvPr id="25" name="Gráfico 24">
            <a:extLst>
              <a:ext uri="{FF2B5EF4-FFF2-40B4-BE49-F238E27FC236}">
                <a16:creationId xmlns:a16="http://schemas.microsoft.com/office/drawing/2014/main" id="{9838F159-EFE3-4AEC-A700-474DD8D4A4B3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6095999" y="4697169"/>
            <a:ext cx="843458" cy="843458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9C06F7BC-4ECB-47C7-BDA7-650535222392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0366" y="2706082"/>
            <a:ext cx="1154723" cy="1154723"/>
          </a:xfrm>
          <a:prstGeom prst="rect">
            <a:avLst/>
          </a:prstGeom>
        </p:spPr>
      </p:pic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B5369AE8-66D4-43CA-9BFE-B5B9579B053C}"/>
              </a:ext>
            </a:extLst>
          </p:cNvPr>
          <p:cNvSpPr txBox="1">
            <a:spLocks/>
          </p:cNvSpPr>
          <p:nvPr/>
        </p:nvSpPr>
        <p:spPr>
          <a:xfrm>
            <a:off x="11668969" y="6406117"/>
            <a:ext cx="45000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A9161-5549-4719-9CDD-F32B9D4CBDFA}" type="slidenum">
              <a:rPr lang="en-US" smtClean="0"/>
              <a:pPr/>
              <a:t>1</a:t>
            </a:fld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7314373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FA2C4256-F39A-4148-A200-0909FC006A0E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fr-FR"/>
              <a:t>Réfléchissez à des façons de démontrer les éléments suivants dans vos interventions :</a:t>
            </a:r>
          </a:p>
          <a:p>
            <a:pPr lvl="1"/>
            <a:r>
              <a:rPr lang="fr-FR"/>
              <a:t>Respect</a:t>
            </a:r>
          </a:p>
          <a:p>
            <a:pPr lvl="1"/>
            <a:r>
              <a:rPr lang="fr-FR"/>
              <a:t>Reddition de comptes</a:t>
            </a:r>
          </a:p>
          <a:p>
            <a:pPr lvl="1"/>
            <a:r>
              <a:rPr lang="fr-FR"/>
              <a:t>Impartialité</a:t>
            </a:r>
          </a:p>
          <a:p>
            <a:pPr lvl="1"/>
            <a:r>
              <a:rPr lang="fr-FR"/>
              <a:t>Transparence</a:t>
            </a:r>
          </a:p>
          <a:p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05D5F7F-3554-4223-A9EA-5DB8E8C06878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fr-FR"/>
              <a:t>Principes « RAFT »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F771495A-BB9E-4387-B0CD-F40959FB512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68969" y="6406117"/>
            <a:ext cx="45000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E8DA9161-5549-4719-9CDD-F32B9D4CBDFA}" type="slidenum">
              <a:rPr lang="en-US" smtClean="0"/>
              <a:pPr/>
              <a:t>10</a:t>
            </a:fld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2266587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5557DF73-FDCF-41E4-944E-8FB8A0C4F08F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fr-FR"/>
              <a:t>Répartissez-vous en petits groupes (3-4)</a:t>
            </a:r>
          </a:p>
          <a:p>
            <a:r>
              <a:rPr lang="fr-FR"/>
              <a:t>Discutez de ce qui vous connecte ou vous divise de :</a:t>
            </a:r>
          </a:p>
          <a:p>
            <a:pPr lvl="1"/>
            <a:r>
              <a:rPr lang="fr-FR"/>
              <a:t>Votre famille</a:t>
            </a:r>
          </a:p>
          <a:p>
            <a:pPr lvl="1"/>
            <a:r>
              <a:rPr lang="fr-FR"/>
              <a:t>Votre région</a:t>
            </a:r>
          </a:p>
          <a:p>
            <a:pPr lvl="1"/>
            <a:r>
              <a:rPr lang="fr-FR"/>
              <a:t>Votre pays</a:t>
            </a:r>
          </a:p>
          <a:p>
            <a:r>
              <a:rPr lang="fr-FR"/>
              <a:t>Rejoindre, partager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93AD23D-453D-41D2-B7F7-D622FF64E645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fr-FR"/>
              <a:t>Connecteurs et diviseurs personnels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D7B8D81C-7F1D-4EB0-AC4F-68B3DC161F0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68969" y="6406117"/>
            <a:ext cx="45000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E8DA9161-5549-4719-9CDD-F32B9D4CBDFA}" type="slidenum">
              <a:rPr lang="en-US" smtClean="0"/>
              <a:pPr/>
              <a:t>11</a:t>
            </a:fld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2335282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5557DF73-FDCF-41E4-944E-8FB8A0C4F08F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fr-FR"/>
              <a:t>Restez avec votre groupe</a:t>
            </a:r>
          </a:p>
          <a:p>
            <a:r>
              <a:rPr lang="fr-FR"/>
              <a:t>Trouvez le document </a:t>
            </a:r>
            <a:r>
              <a:rPr lang="fr-FR" i="1"/>
              <a:t>Analyse rapide des connecteurs et des diviseurs</a:t>
            </a:r>
            <a:r>
              <a:rPr lang="fr-FR"/>
              <a:t> dans la Boîte à outils</a:t>
            </a:r>
          </a:p>
          <a:p>
            <a:pPr lvl="1"/>
            <a:r>
              <a:rPr lang="fr-FR"/>
              <a:t>Dressez la liste des groupes dans votre région d'implémentation.</a:t>
            </a:r>
          </a:p>
          <a:p>
            <a:pPr lvl="1"/>
            <a:r>
              <a:rPr lang="fr-FR"/>
              <a:t>Identifiez les principaux diviseurs et connecteurs</a:t>
            </a:r>
          </a:p>
          <a:p>
            <a:pPr lvl="1"/>
            <a:r>
              <a:rPr lang="fr-FR"/>
              <a:t>Cartographiez les groupes, les diviseurs et les connecteurs sur votre fiche de travail</a:t>
            </a:r>
          </a:p>
          <a:p>
            <a:r>
              <a:rPr lang="fr-FR"/>
              <a:t>Rejoindre, partager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93AD23D-453D-41D2-B7F7-D622FF64E645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fr-FR"/>
              <a:t>Analyse des connecteurs et des diviseurs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F3CFE620-9E02-45E0-A2F6-5436716FF9A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68969" y="6406117"/>
            <a:ext cx="45000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E8DA9161-5549-4719-9CDD-F32B9D4CBDFA}" type="slidenum">
              <a:rPr lang="en-US" smtClean="0"/>
              <a:pPr/>
              <a:t>12</a:t>
            </a:fld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308537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49042008-750D-4C0D-B86D-ACB85051FF4D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fr-FR"/>
              <a:t>Comment pourriez-vous intégrer l'analyse des conflits dans vos futures interventions ?</a:t>
            </a:r>
          </a:p>
          <a:p>
            <a:r>
              <a:rPr lang="fr-FR"/>
              <a:t>Sur quels aspects de l'analyse des conflits avez-vous encore des questions ?</a:t>
            </a:r>
          </a:p>
          <a:p>
            <a:r>
              <a:rPr lang="fr-FR"/>
              <a:t>Vous sentez-vous capable de transmettre ces stratégies à votre équipe ?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02192A8-3714-4B2C-AC3B-6488543F146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fr-FR"/>
              <a:t>Débriefing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8C9E21AA-82B4-46DA-A5E8-CCE1CEC24AC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68969" y="6406117"/>
            <a:ext cx="45000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E8DA9161-5549-4719-9CDD-F32B9D4CBDFA}" type="slidenum">
              <a:rPr lang="en-US" smtClean="0"/>
              <a:pPr/>
              <a:t>13</a:t>
            </a:fld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8523701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8211055-B63E-417F-93CD-0B5145B0B7D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r-FR"/>
              <a:t>Fin de la Session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5085604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0144B6D5-A117-4B09-8A52-62EE1D7C6AF4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793" r="20793"/>
          <a:stretch/>
        </p:blipFill>
        <p:spPr/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FD8C1A-AA50-4B5B-8806-9E37FACC029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/>
          </a:bodyPr>
          <a:lstStyle/>
          <a:p>
            <a:r>
              <a:rPr lang="fr-FR"/>
              <a:t>Être à l'écoute de la communauté</a:t>
            </a:r>
          </a:p>
        </p:txBody>
      </p:sp>
      <p:sp>
        <p:nvSpPr>
          <p:cNvPr id="3" name="Título 2">
            <a:extLst>
              <a:ext uri="{FF2B5EF4-FFF2-40B4-BE49-F238E27FC236}">
                <a16:creationId xmlns:a16="http://schemas.microsoft.com/office/drawing/2014/main" id="{712713BC-34D6-497D-9011-060BF1E18B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Créer des interventions sensibles aux conflits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6AEE55C9-420D-4FA4-AEFF-959DDD0416A4}"/>
              </a:ext>
            </a:extLst>
          </p:cNvPr>
          <p:cNvSpPr txBox="1">
            <a:spLocks/>
          </p:cNvSpPr>
          <p:nvPr/>
        </p:nvSpPr>
        <p:spPr>
          <a:xfrm>
            <a:off x="11668969" y="6406117"/>
            <a:ext cx="45000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A9161-5549-4719-9CDD-F32B9D4CBDFA}" type="slidenum">
              <a:rPr lang="en-US" smtClean="0"/>
              <a:pPr/>
              <a:t>15</a:t>
            </a:fld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6303391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96E6226B-A47D-45CE-BC85-0313DA074184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5968257" y="2474618"/>
            <a:ext cx="5700712" cy="4054316"/>
          </a:xfrm>
        </p:spPr>
        <p:txBody>
          <a:bodyPr/>
          <a:lstStyle/>
          <a:p>
            <a:pPr marL="0" indent="0">
              <a:buNone/>
            </a:pPr>
            <a:r>
              <a:rPr lang="fr-FR" sz="2000" dirty="0"/>
              <a:t>Comment avez-vous réussi avec les actions à entreprendre ?</a:t>
            </a:r>
          </a:p>
          <a:p>
            <a:r>
              <a:rPr lang="fr-FR" sz="2000" dirty="0"/>
              <a:t>Déterminer l'objectif d'une entrevue/d'un groupe de discussion</a:t>
            </a:r>
          </a:p>
          <a:p>
            <a:r>
              <a:rPr lang="fr-FR" sz="2000" dirty="0"/>
              <a:t>Dresser une liste des personnes qui parler </a:t>
            </a:r>
          </a:p>
          <a:p>
            <a:r>
              <a:rPr lang="fr-FR" sz="2000" dirty="0"/>
              <a:t>Élaborer une série de questions</a:t>
            </a:r>
          </a:p>
          <a:p>
            <a:r>
              <a:rPr lang="fr-FR" sz="2000" dirty="0"/>
              <a:t>Organiser la session d'entrevue (si applicable dans la phase actuelle de l'intervention).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7927C9C-B561-455A-9812-404F1FCF8B9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922963" y="1123918"/>
            <a:ext cx="5699465" cy="665362"/>
          </a:xfrm>
        </p:spPr>
        <p:txBody>
          <a:bodyPr/>
          <a:lstStyle/>
          <a:p>
            <a:r>
              <a:rPr lang="fr-FR" dirty="0"/>
              <a:t>Actions à entreprendre pour mener des entrevues et des groupes de discussion avec les membres de la communauté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65F96C82-34C8-497F-90F0-52BB55D08CD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68969" y="6406117"/>
            <a:ext cx="45000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E8DA9161-5549-4719-9CDD-F32B9D4CBDFA}" type="slidenum">
              <a:rPr lang="en-US" smtClean="0"/>
              <a:pPr/>
              <a:t>16</a:t>
            </a:fld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488578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49042008-750D-4C0D-B86D-ACB85051FF4D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fr-FR"/>
              <a:t>Avez-vous déjà partagé quelque chose de personnel avec un ami pour vous rendre compte qu'il ne vous écoutait pas vraiment ? </a:t>
            </a:r>
          </a:p>
          <a:p>
            <a:r>
              <a:rPr lang="fr-FR"/>
              <a:t>Comment pouviez-vous dire qu'ils n'écoutaient pas ? Qu'avez-vous ressenti ?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02192A8-3714-4B2C-AC3B-6488543F146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fr-FR"/>
              <a:t>Mauvaise écoute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AD18CFE2-B3F2-43D0-A9C0-A069A7F8B42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68969" y="6406117"/>
            <a:ext cx="45000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E8DA9161-5549-4719-9CDD-F32B9D4CBDFA}" type="slidenum">
              <a:rPr lang="en-US" smtClean="0"/>
              <a:pPr/>
              <a:t>17</a:t>
            </a:fld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1421384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59176B6-DAC8-4CA1-9F0B-6DD3B7BDC037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fr-FR"/>
              <a:t>Deux volontaires</a:t>
            </a:r>
          </a:p>
          <a:p>
            <a:r>
              <a:rPr lang="fr-FR"/>
              <a:t>La personne A parlera de quelqu'un qui est important pour elle</a:t>
            </a:r>
          </a:p>
          <a:p>
            <a:pPr lvl="1"/>
            <a:r>
              <a:rPr lang="fr-FR"/>
              <a:t>Un membre de la famille, un héros personnel, un ami</a:t>
            </a:r>
          </a:p>
          <a:p>
            <a:r>
              <a:rPr lang="fr-FR"/>
              <a:t>La personne B fera preuve d'une mauvaise écoute</a:t>
            </a:r>
          </a:p>
          <a:p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7CE795D-0EBB-4397-B204-893C38A30192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fr-FR"/>
              <a:t>Mauvaise écoute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F9CBA397-5BC3-47B2-A7AA-322A43FF292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68969" y="6406117"/>
            <a:ext cx="45000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E8DA9161-5549-4719-9CDD-F32B9D4CBDFA}" type="slidenum">
              <a:rPr lang="en-US" smtClean="0"/>
              <a:pPr/>
              <a:t>18</a:t>
            </a:fld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6495969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4FB7CA7-FD90-4B7C-BE29-29558D0F95D2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fr-FR"/>
              <a:t>Comment pouvez-vous savoir quand quelqu'un vous écoute vraiment ?</a:t>
            </a:r>
          </a:p>
          <a:p>
            <a:r>
              <a:rPr lang="fr-FR"/>
              <a:t>Qu'est-ce que ça fait d'être écouté ?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C862C6E-B406-48B4-B652-6ED09F0998F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fr-FR"/>
              <a:t>Écoute active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6EE1AAF-B186-41B5-8F6C-46B0DBEECC1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68969" y="6406117"/>
            <a:ext cx="45000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E8DA9161-5549-4719-9CDD-F32B9D4CBDFA}" type="slidenum">
              <a:rPr lang="en-US" smtClean="0"/>
              <a:pPr/>
              <a:t>19</a:t>
            </a:fld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11774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36F05C1E-29C0-4A00-BD94-3F95C3E1DBDC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fr-FR"/>
              <a:t>Ce cours est composé de quatre rubriques :</a:t>
            </a:r>
          </a:p>
          <a:p>
            <a:pPr lvl="1"/>
            <a:r>
              <a:rPr lang="fr-FR"/>
              <a:t>Analyse du conflit</a:t>
            </a:r>
          </a:p>
          <a:p>
            <a:pPr lvl="1"/>
            <a:r>
              <a:rPr lang="fr-FR"/>
              <a:t>Être à l'écoute de la communauté</a:t>
            </a:r>
          </a:p>
          <a:p>
            <a:pPr lvl="1"/>
            <a:r>
              <a:rPr lang="fr-FR"/>
              <a:t>Évaluation de l'impact</a:t>
            </a:r>
          </a:p>
          <a:p>
            <a:pPr lvl="1"/>
            <a:r>
              <a:rPr lang="fr-FR"/>
              <a:t>Appliquer les principes de sensibilité aux conflits</a:t>
            </a:r>
          </a:p>
          <a:p>
            <a:r>
              <a:rPr lang="fr-FR"/>
              <a:t>Idéalement, pour chaque rubrique, les participants devraient :</a:t>
            </a:r>
          </a:p>
          <a:p>
            <a:pPr lvl="1"/>
            <a:r>
              <a:rPr lang="fr-FR"/>
              <a:t>Compléter individuellement le module d'apprentissage en ligne</a:t>
            </a:r>
          </a:p>
          <a:p>
            <a:pPr lvl="1"/>
            <a:r>
              <a:rPr lang="fr-FR"/>
              <a:t>Effectuer les actions à entreprendre à la fin de l'apprentissage en ligne</a:t>
            </a:r>
          </a:p>
          <a:p>
            <a:pPr lvl="1"/>
            <a:r>
              <a:rPr lang="fr-FR"/>
              <a:t>Se réunir pour une session de formation dirigée par un instructeur</a:t>
            </a:r>
          </a:p>
          <a:p>
            <a:pPr lvl="1"/>
            <a:r>
              <a:rPr lang="fr-FR"/>
              <a:t>Répétez la procédure pour la rubrique suivante</a:t>
            </a:r>
          </a:p>
          <a:p>
            <a:r>
              <a:rPr lang="fr-FR"/>
              <a:t>Alternativement, les participants peuvent suivre tous les modules d'apprentissage en ligne à l'avance, puis participer à une formation dirigée par un instructeur couvrant toutes les rubriques dans le cadre d'un atelier de travail unique.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1DA0872-9C80-4A9E-8A9B-CEB1BE6AD3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Notes pour l'animateur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41C85630-2A8C-42EB-8B5E-CAA659AF33F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68969" y="6406117"/>
            <a:ext cx="45000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E8DA9161-5549-4719-9CDD-F32B9D4CBDFA}" type="slidenum">
              <a:rPr lang="en-US" smtClean="0"/>
              <a:pPr/>
              <a:t>2</a:t>
            </a:fld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198446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2BE6E305-7481-4E03-8BA8-3498B1B2F8F4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fr-FR"/>
              <a:t>Trouvez un partenaire</a:t>
            </a:r>
          </a:p>
          <a:p>
            <a:r>
              <a:rPr lang="fr-FR"/>
              <a:t>Décidez qui sera la personne A et la personne B</a:t>
            </a:r>
          </a:p>
          <a:p>
            <a:r>
              <a:rPr lang="fr-FR"/>
              <a:t>La personne A parlera d'un moment important de sa vie</a:t>
            </a:r>
          </a:p>
          <a:p>
            <a:pPr lvl="1"/>
            <a:r>
              <a:rPr lang="fr-FR"/>
              <a:t>L’obtention d'un diplôme, une étape importante, la naissance d'un enfant</a:t>
            </a:r>
          </a:p>
          <a:p>
            <a:r>
              <a:rPr lang="fr-FR"/>
              <a:t>La personne B fera preuve d'une écoute active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328E783-ED92-4D57-9EAB-0D462F283743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fr-FR"/>
              <a:t>Écoute active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54589A9-E0A0-4911-B6BD-7F5D0AFEC1D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68969" y="6406117"/>
            <a:ext cx="45000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E8DA9161-5549-4719-9CDD-F32B9D4CBDFA}" type="slidenum">
              <a:rPr lang="en-US" smtClean="0"/>
              <a:pPr/>
              <a:t>20</a:t>
            </a:fld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7325716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49042008-750D-4C0D-B86D-ACB85051FF4D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fr-FR"/>
              <a:t>Comment pourriez-vous intégrer l'écoute active dans votre travail avec la communauté ?</a:t>
            </a:r>
          </a:p>
          <a:p>
            <a:r>
              <a:rPr lang="fr-FR"/>
              <a:t>Sur quels aspects de l'organisation d'entrevues/groupes de discussion avec la communauté avez-vous encore des questions ?</a:t>
            </a:r>
          </a:p>
          <a:p>
            <a:r>
              <a:rPr lang="fr-FR"/>
              <a:t>Vous sentez-vous capable de transmettre ces stratégies à votre équipe et à vos collègues ?</a:t>
            </a:r>
          </a:p>
          <a:p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02192A8-3714-4B2C-AC3B-6488543F146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fr-FR"/>
              <a:t>Débriefing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EAF07323-4019-407A-9B8B-0FE1FF39DD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68969" y="6406117"/>
            <a:ext cx="45000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E8DA9161-5549-4719-9CDD-F32B9D4CBDFA}" type="slidenum">
              <a:rPr lang="en-US" smtClean="0"/>
              <a:pPr/>
              <a:t>21</a:t>
            </a:fld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6260798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8211055-B63E-417F-93CD-0B5145B0B7D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r-FR"/>
              <a:t>Fin de la Session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4513905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0144B6D5-A117-4B09-8A52-62EE1D7C6AF4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13" r="17013"/>
          <a:stretch/>
        </p:blipFill>
        <p:spPr/>
      </p:pic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5FA4251B-C793-4887-81D3-4793302FF83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fr-FR"/>
              <a:t>Évaluation de l'impact</a:t>
            </a:r>
          </a:p>
        </p:txBody>
      </p:sp>
      <p:sp>
        <p:nvSpPr>
          <p:cNvPr id="3" name="Título 2">
            <a:extLst>
              <a:ext uri="{FF2B5EF4-FFF2-40B4-BE49-F238E27FC236}">
                <a16:creationId xmlns:a16="http://schemas.microsoft.com/office/drawing/2014/main" id="{712713BC-34D6-497D-9011-060BF1E18B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Créer des interventions sensibles aux conflits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06AAE860-6A76-49B6-ADB5-BE684CFE35C6}"/>
              </a:ext>
            </a:extLst>
          </p:cNvPr>
          <p:cNvSpPr txBox="1">
            <a:spLocks/>
          </p:cNvSpPr>
          <p:nvPr/>
        </p:nvSpPr>
        <p:spPr>
          <a:xfrm>
            <a:off x="11668969" y="6406117"/>
            <a:ext cx="45000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A9161-5549-4719-9CDD-F32B9D4CBDFA}" type="slidenum">
              <a:rPr lang="en-US" smtClean="0"/>
              <a:pPr/>
              <a:t>23</a:t>
            </a:fld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5243166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96E6226B-A47D-45CE-BC85-0313DA074184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fr-FR"/>
              <a:t>Comment avez-vous réussi avec les actions à entreprendre ?</a:t>
            </a:r>
          </a:p>
          <a:p>
            <a:r>
              <a:rPr lang="fr-FR"/>
              <a:t>Remplir le </a:t>
            </a:r>
            <a:r>
              <a:rPr lang="fr-FR" i="1"/>
              <a:t>Modèle d'évaluation </a:t>
            </a:r>
          </a:p>
          <a:p>
            <a:r>
              <a:rPr lang="fr-FR"/>
              <a:t>Remplir la </a:t>
            </a:r>
            <a:r>
              <a:rPr lang="fr-FR" i="1"/>
              <a:t>Matrice des risques </a:t>
            </a:r>
          </a:p>
          <a:p>
            <a:r>
              <a:rPr lang="fr-FR"/>
              <a:t>Générer des adaptations</a:t>
            </a:r>
          </a:p>
          <a:p>
            <a:r>
              <a:rPr lang="fr-FR"/>
              <a:t>Identifier trois adaptations réalistes</a:t>
            </a:r>
          </a:p>
          <a:p>
            <a:r>
              <a:rPr lang="fr-FR"/>
              <a:t>Fixer une date pour commencer mettre en œuvre ces changements</a:t>
            </a:r>
          </a:p>
          <a:p>
            <a:r>
              <a:rPr lang="fr-FR"/>
              <a:t>Déterminer si les adaptations nécessitent des modifications budgétaires/des conversations avec les donateurs</a:t>
            </a:r>
          </a:p>
          <a:p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7927C9C-B561-455A-9812-404F1FCF8B9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fr-FR"/>
              <a:t>Actions à entreprendre pour l’évaluation de l'impact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A77158B4-74FC-4D3A-B0DB-329B1705F05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68969" y="6406117"/>
            <a:ext cx="45000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E8DA9161-5549-4719-9CDD-F32B9D4CBDFA}" type="slidenum">
              <a:rPr lang="en-US" smtClean="0"/>
              <a:pPr/>
              <a:t>24</a:t>
            </a:fld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5763425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8957241A-71DB-4953-89D6-5E15212E2D9C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fr-FR"/>
              <a:t>Imaginons un scénario…</a:t>
            </a:r>
          </a:p>
          <a:p>
            <a:r>
              <a:rPr lang="fr-FR"/>
              <a:t>L'objectif est de proposer autant d'options d'adaptation que possible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573661D-C92C-475F-97C8-8F7D327D9070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fr-FR"/>
              <a:t>Générer des adaptations 1 sur 2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B759B082-FE32-48EA-8638-54B38D53DF2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68969" y="6406117"/>
            <a:ext cx="45000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E8DA9161-5549-4719-9CDD-F32B9D4CBDFA}" type="slidenum">
              <a:rPr lang="en-US" smtClean="0"/>
              <a:pPr/>
              <a:t>25</a:t>
            </a:fld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1129380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086F4FB6-87BE-47BF-A31F-42BA5904C7C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pic>
        <p:nvPicPr>
          <p:cNvPr id="8" name="Gráfico 7">
            <a:extLst>
              <a:ext uri="{FF2B5EF4-FFF2-40B4-BE49-F238E27FC236}">
                <a16:creationId xmlns:a16="http://schemas.microsoft.com/office/drawing/2014/main" id="{785E4F10-191F-4B17-9C71-70936E6B76B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 t="5870" b="4223"/>
          <a:stretch/>
        </p:blipFill>
        <p:spPr>
          <a:xfrm>
            <a:off x="-207818" y="-20782"/>
            <a:ext cx="12706393" cy="6903162"/>
          </a:xfrm>
          <a:prstGeom prst="rect">
            <a:avLst/>
          </a:prstGeom>
        </p:spPr>
      </p:pic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D6830490-20F4-44EC-9928-459A92892C30}"/>
              </a:ext>
            </a:extLst>
          </p:cNvPr>
          <p:cNvSpPr txBox="1">
            <a:spLocks/>
          </p:cNvSpPr>
          <p:nvPr/>
        </p:nvSpPr>
        <p:spPr>
          <a:xfrm>
            <a:off x="11668969" y="6406117"/>
            <a:ext cx="45000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A9161-5549-4719-9CDD-F32B9D4CBDFA}" type="slidenum">
              <a:rPr lang="en-US" smtClean="0"/>
              <a:pPr/>
              <a:t>26</a:t>
            </a:fld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4340538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FF9DE62-13F9-4381-937B-0BDDFBA8689D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fr-FR"/>
              <a:t>Lesquelles de ces options sont viables ? Pourquoi ?</a:t>
            </a:r>
          </a:p>
          <a:p>
            <a:r>
              <a:rPr lang="fr-FR"/>
              <a:t>Quel est l'intérêt de générer autant d'adaptations que possible si toutes ne fonctionneront pas ? 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BCC60A6-077F-4C6A-97B6-C5E3BB63BD59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fr-FR"/>
              <a:t>Générer des adaptations 2 sur 2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91E3AF8-38EE-4353-AB86-C87FDD441BF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68969" y="6406117"/>
            <a:ext cx="45000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E8DA9161-5549-4719-9CDD-F32B9D4CBDFA}" type="slidenum">
              <a:rPr lang="en-US" smtClean="0"/>
              <a:pPr/>
              <a:t>27</a:t>
            </a:fld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9015158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645B83DD-F630-4B20-8877-4668284F6A38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fr-FR"/>
              <a:t>Travailler en groupe de 3-4 personnes</a:t>
            </a:r>
          </a:p>
          <a:p>
            <a:pPr lvl="1"/>
            <a:r>
              <a:rPr lang="fr-FR"/>
              <a:t>Si possible, travaillez avec des collègues impliqués dans les mêmes interventions</a:t>
            </a:r>
          </a:p>
          <a:p>
            <a:r>
              <a:rPr lang="fr-FR"/>
              <a:t>Discutez des risques possibles de votre intervention</a:t>
            </a:r>
          </a:p>
          <a:p>
            <a:r>
              <a:rPr lang="fr-FR"/>
              <a:t>Générer au moins 5 adaptations pour améliorer les résultats</a:t>
            </a:r>
          </a:p>
          <a:p>
            <a:r>
              <a:rPr lang="fr-FR"/>
              <a:t>Sélectionnez-en 1 ou 2 qui sont viables</a:t>
            </a:r>
          </a:p>
          <a:p>
            <a:r>
              <a:rPr lang="fr-FR"/>
              <a:t>Rejoignez et partagez avec le groupe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BB4D0A6-7FF9-4567-BD5F-45D8C166077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fr-FR"/>
              <a:t>Générer des adaptations pour votre intervention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E45932FB-DA6E-4C73-92EA-8307277DB53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68969" y="6406117"/>
            <a:ext cx="45000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E8DA9161-5549-4719-9CDD-F32B9D4CBDFA}" type="slidenum">
              <a:rPr lang="en-US" smtClean="0"/>
              <a:pPr/>
              <a:t>28</a:t>
            </a:fld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9070709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49042008-750D-4C0D-B86D-ACB85051FF4D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fr-FR"/>
              <a:t>Comment pourriez-vous intégrer ces activités dans votre travail ?</a:t>
            </a:r>
          </a:p>
          <a:p>
            <a:r>
              <a:rPr lang="fr-FR"/>
              <a:t>Sur quels aspects de l'évaluation de l'impact et de la génération d'adaptations avez-vous encore des questions ?</a:t>
            </a:r>
          </a:p>
          <a:p>
            <a:r>
              <a:rPr lang="fr-FR"/>
              <a:t>Vous sentez-vous capable de transmettre ces stratégies à votre équipe et à vos collègues ?</a:t>
            </a:r>
          </a:p>
          <a:p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02192A8-3714-4B2C-AC3B-6488543F146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fr-FR"/>
              <a:t>Débriefing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6A59B94-D1DD-4627-9E3F-114815EF2B8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68969" y="6406117"/>
            <a:ext cx="45000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E8DA9161-5549-4719-9CDD-F32B9D4CBDFA}" type="slidenum">
              <a:rPr lang="en-US" smtClean="0"/>
              <a:pPr/>
              <a:t>29</a:t>
            </a:fld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830403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8E1D80FC-FA91-4597-BBBE-1B9281136C3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fr-FR">
                <a:highlight>
                  <a:srgbClr val="FFFF00"/>
                </a:highlight>
              </a:rPr>
              <a:t>NOM ICI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43AFE3F-CA74-4284-87D7-D4BE263EC8C0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marL="391500" indent="-342900">
              <a:buFont typeface="Arial" panose="020B0604020202020204" pitchFamily="34" charset="0"/>
              <a:buChar char="•"/>
            </a:pPr>
            <a:r>
              <a:rPr lang="fr-FR">
                <a:highlight>
                  <a:srgbClr val="FFFF00"/>
                </a:highlight>
              </a:rPr>
              <a:t>Coordonnées professionnelles</a:t>
            </a:r>
          </a:p>
          <a:p>
            <a:pPr marL="391500" indent="-342900">
              <a:buFont typeface="Arial" panose="020B0604020202020204" pitchFamily="34" charset="0"/>
              <a:buChar char="•"/>
            </a:pPr>
            <a:r>
              <a:rPr lang="fr-FR">
                <a:highlight>
                  <a:srgbClr val="FFFF00"/>
                </a:highlight>
              </a:rPr>
              <a:t>Coordonnées personnelles</a:t>
            </a:r>
          </a:p>
        </p:txBody>
      </p:sp>
      <p:pic>
        <p:nvPicPr>
          <p:cNvPr id="6" name="Picture Placeholder 5" descr="A person smiling for the camera&#10;&#10;Description automatically generated with medium confidence">
            <a:extLst>
              <a:ext uri="{FF2B5EF4-FFF2-40B4-BE49-F238E27FC236}">
                <a16:creationId xmlns:a16="http://schemas.microsoft.com/office/drawing/2014/main" id="{D689E2AF-8D96-485E-AB2C-FCF04DE2E5ED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24" r="17024"/>
          <a:stretch>
            <a:fillRect/>
          </a:stretch>
        </p:blipFill>
        <p:spPr/>
      </p:pic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1152CA3D-701D-45A9-92EB-58CF302471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68969" y="6406117"/>
            <a:ext cx="45000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E8DA9161-5549-4719-9CDD-F32B9D4CBDFA}" type="slidenum">
              <a:rPr lang="en-US" smtClean="0"/>
              <a:pPr/>
              <a:t>3</a:t>
            </a:fld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8582841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8211055-B63E-417F-93CD-0B5145B0B7D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r-FR"/>
              <a:t>Fin de la Session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8051541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0144B6D5-A117-4B09-8A52-62EE1D7C6AF4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4" t="370" r="40612" b="-370"/>
          <a:stretch/>
        </p:blipFill>
        <p:spPr>
          <a:xfrm>
            <a:off x="6183629" y="-27998"/>
            <a:ext cx="6080141" cy="6911542"/>
          </a:xfrm>
        </p:spPr>
      </p:pic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7BE28A3A-EC4B-4762-AB88-C540F8B7B0F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 fontScale="92500"/>
          </a:bodyPr>
          <a:lstStyle/>
          <a:p>
            <a:r>
              <a:rPr lang="fr-FR"/>
              <a:t>Appliquer les principes de sensibilité aux conflits</a:t>
            </a:r>
          </a:p>
        </p:txBody>
      </p:sp>
      <p:sp>
        <p:nvSpPr>
          <p:cNvPr id="3" name="Título 2">
            <a:extLst>
              <a:ext uri="{FF2B5EF4-FFF2-40B4-BE49-F238E27FC236}">
                <a16:creationId xmlns:a16="http://schemas.microsoft.com/office/drawing/2014/main" id="{712713BC-34D6-497D-9011-060BF1E18B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Créer des interventions sensibles aux conflits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84F1A569-70C3-43FB-B297-76C44486FD6B}"/>
              </a:ext>
            </a:extLst>
          </p:cNvPr>
          <p:cNvSpPr txBox="1">
            <a:spLocks/>
          </p:cNvSpPr>
          <p:nvPr/>
        </p:nvSpPr>
        <p:spPr>
          <a:xfrm>
            <a:off x="11668969" y="6467077"/>
            <a:ext cx="45000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A9161-5549-4719-9CDD-F32B9D4CBDFA}" type="slidenum">
              <a:rPr lang="en-US" smtClean="0"/>
              <a:pPr/>
              <a:t>31</a:t>
            </a:fld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6587798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599F556B-9516-41AC-B2DC-D6124F821A08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fr-FR"/>
              <a:t>Comment avez-vous réussi avec les actions à entreprendre ?</a:t>
            </a:r>
          </a:p>
          <a:p>
            <a:r>
              <a:rPr lang="fr-FR"/>
              <a:t>Développer un système de signalement  </a:t>
            </a:r>
          </a:p>
          <a:p>
            <a:r>
              <a:rPr lang="fr-FR"/>
              <a:t>Entamer une conversation sur les stratégies sensibles aux conflits avec les partenaires.</a:t>
            </a:r>
          </a:p>
          <a:p>
            <a:r>
              <a:rPr lang="fr-FR"/>
              <a:t>Identifier un indicateur de S&amp;E (Suivi et évaluation) </a:t>
            </a:r>
          </a:p>
          <a:p>
            <a:r>
              <a:rPr lang="fr-FR"/>
              <a:t>Créer un résumé d'une page partir d'une analyse de conflit existante</a:t>
            </a:r>
          </a:p>
          <a:p>
            <a:r>
              <a:rPr lang="fr-FR"/>
              <a:t>Dresser la liste des canaux de communication existants avec les communautés</a:t>
            </a:r>
          </a:p>
          <a:p>
            <a:r>
              <a:rPr lang="fr-FR"/>
              <a:t>Exécuter l’outil </a:t>
            </a:r>
            <a:r>
              <a:rPr lang="fr-FR" i="1"/>
              <a:t>Évaluation de la capacité de sensibilité aux conflits</a:t>
            </a:r>
            <a:r>
              <a:rPr lang="fr-FR"/>
              <a:t> pour votre organisation</a:t>
            </a:r>
          </a:p>
          <a:p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9E418AD-8DDE-42A2-8833-0B061B1566E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fr-FR"/>
              <a:t>Actions à entreprendre pour appliquer les principes de sensibilité aux conflits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233D211F-73F1-4BFA-98F5-FF629A533E6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68969" y="6406117"/>
            <a:ext cx="45000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E8DA9161-5549-4719-9CDD-F32B9D4CBDFA}" type="slidenum">
              <a:rPr lang="en-US" smtClean="0"/>
              <a:pPr/>
              <a:t>32</a:t>
            </a:fld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4987278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8957241A-71DB-4953-89D6-5E15212E2D9C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fr-FR"/>
              <a:t>Placez-vous au centre de la pièce</a:t>
            </a:r>
          </a:p>
          <a:p>
            <a:r>
              <a:rPr lang="fr-FR"/>
              <a:t>Nous allons examiner quelques scénarios avec deux options</a:t>
            </a:r>
          </a:p>
          <a:p>
            <a:pPr lvl="1"/>
            <a:r>
              <a:rPr lang="fr-FR"/>
              <a:t>Option A</a:t>
            </a:r>
          </a:p>
          <a:p>
            <a:pPr lvl="1"/>
            <a:r>
              <a:rPr lang="fr-FR"/>
              <a:t>Option B</a:t>
            </a:r>
          </a:p>
          <a:p>
            <a:r>
              <a:rPr lang="fr-FR"/>
              <a:t>Si vous choisissez l'option A, allez sur le côté gauche de la pièce</a:t>
            </a:r>
          </a:p>
          <a:p>
            <a:r>
              <a:rPr lang="fr-FR"/>
              <a:t>Pour l'option B, allez à droite.</a:t>
            </a:r>
          </a:p>
          <a:p>
            <a:r>
              <a:rPr lang="fr-FR" i="1"/>
              <a:t>Il n'y a pas de bonnes ou de mauvaises réponses</a:t>
            </a:r>
          </a:p>
          <a:p>
            <a:r>
              <a:rPr lang="fr-FR"/>
              <a:t>Prêt ?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573661D-C92C-475F-97C8-8F7D327D9070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fr-FR"/>
              <a:t>Appliquer les principes de sensibilité aux conflits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E1ED7D18-D7CB-431A-A9FA-BB7C5F72A86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68969" y="6406117"/>
            <a:ext cx="45000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E8DA9161-5549-4719-9CDD-F32B9D4CBDFA}" type="slidenum">
              <a:rPr lang="en-US" smtClean="0"/>
              <a:pPr/>
              <a:t>33</a:t>
            </a:fld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2645778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B48B804A-65D8-49FA-8486-46B4AA5706CE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fr-FR"/>
              <a:t>Vous devez embaucher du personnel local.</a:t>
            </a:r>
          </a:p>
          <a:p>
            <a:pPr lvl="1"/>
            <a:r>
              <a:rPr lang="fr-FR"/>
              <a:t>Option A : Vous embauchez des personnes de confiance auprès de votre partenaire local</a:t>
            </a:r>
          </a:p>
          <a:p>
            <a:pPr lvl="1"/>
            <a:r>
              <a:rPr lang="fr-FR"/>
              <a:t>Option B : Vous embauchez les personnes ayant l'expérience la plus pertinente</a:t>
            </a:r>
          </a:p>
          <a:p>
            <a:r>
              <a:rPr lang="fr-FR"/>
              <a:t>Pourquoi avez-vous fait ce choix ?</a:t>
            </a:r>
          </a:p>
          <a:p>
            <a:r>
              <a:rPr lang="fr-FR"/>
              <a:t>Pouvons-nous trouver d'autres options ?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8C3DA0F-2792-4F09-BE02-F5DA94161E7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fr-FR"/>
              <a:t>Personnes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AF410471-7AE0-4FD1-8945-E28868D8C66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68969" y="6406117"/>
            <a:ext cx="45000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E8DA9161-5549-4719-9CDD-F32B9D4CBDFA}" type="slidenum">
              <a:rPr lang="en-US" smtClean="0"/>
              <a:pPr/>
              <a:t>34</a:t>
            </a:fld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3668955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125660A3-872E-4456-945C-1C334939679F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fr-FR"/>
              <a:t>Vous devez vous associer à une autre organisation pour atteindre les objectifs de votre intervention.</a:t>
            </a:r>
          </a:p>
          <a:p>
            <a:pPr lvl="1"/>
            <a:r>
              <a:rPr lang="fr-FR"/>
              <a:t>Option A : Créer un partenariat avec une ONG internationale qui a de l'expérience dans les stratégies de sensibilité aux conflits </a:t>
            </a:r>
          </a:p>
          <a:p>
            <a:pPr lvl="1"/>
            <a:r>
              <a:rPr lang="fr-FR"/>
              <a:t>Option B : Créer un partenariat avec une ONG internationale qui n'est pas familière avec les stratégies de sensibilité aux conflits</a:t>
            </a:r>
          </a:p>
          <a:p>
            <a:r>
              <a:rPr lang="fr-FR"/>
              <a:t>Pourquoi avez-vous fait ce choix ?</a:t>
            </a:r>
          </a:p>
          <a:p>
            <a:r>
              <a:rPr lang="fr-FR"/>
              <a:t>Pouvons-nous trouver d'autres options ?</a:t>
            </a:r>
          </a:p>
          <a:p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898B7DE-812E-4421-B424-AE8E69F1BD6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fr-FR"/>
              <a:t>Partenariats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47852FFB-620E-45E9-AB24-24E13014EAF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68969" y="6406117"/>
            <a:ext cx="45000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E8DA9161-5549-4719-9CDD-F32B9D4CBDFA}" type="slidenum">
              <a:rPr lang="en-US" smtClean="0"/>
              <a:pPr/>
              <a:t>35</a:t>
            </a:fld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1660653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7389A9FC-E791-41EB-86DE-1F095FE2C57A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fr-FR"/>
              <a:t>Le moment est venu de quitter la région. Les rapports de votre personnel sur votre départ diffèrent de ceux de la communauté. À qui donnez-vous la priorité ?</a:t>
            </a:r>
          </a:p>
          <a:p>
            <a:pPr lvl="1"/>
            <a:r>
              <a:rPr lang="fr-FR"/>
              <a:t>Option A : Ceux de votre personnel</a:t>
            </a:r>
          </a:p>
          <a:p>
            <a:pPr lvl="1"/>
            <a:r>
              <a:rPr lang="fr-FR"/>
              <a:t>Option B : Ceux de la communauté</a:t>
            </a:r>
          </a:p>
          <a:p>
            <a:r>
              <a:rPr lang="fr-FR"/>
              <a:t>Pourquoi avez-vous fait ce choix ?</a:t>
            </a:r>
          </a:p>
          <a:p>
            <a:r>
              <a:rPr lang="fr-FR"/>
              <a:t>Pouvons-nous trouver d'autres options ?</a:t>
            </a:r>
          </a:p>
          <a:p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4417540-6685-4C2C-B1F5-6C2D2AEEE10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fr-FR"/>
              <a:t>Processus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AB5DAF50-7B15-4CF0-AFBA-88144E7ED77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68969" y="6406117"/>
            <a:ext cx="45000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E8DA9161-5549-4719-9CDD-F32B9D4CBDFA}" type="slidenum">
              <a:rPr lang="en-US" smtClean="0"/>
              <a:pPr/>
              <a:t>36</a:t>
            </a:fld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9548720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49042008-750D-4C0D-B86D-ACB85051FF4D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fr-FR"/>
              <a:t>Dans quelle mesure vous sentez-vous capable d'appliquer des principes sensibles aux conflits dans votre travail ?</a:t>
            </a:r>
          </a:p>
          <a:p>
            <a:r>
              <a:rPr lang="fr-FR"/>
              <a:t>Sur quoi avez-vous encore des questions ?</a:t>
            </a:r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02192A8-3714-4B2C-AC3B-6488543F146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fr-FR"/>
              <a:t>Débriefing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74A8F558-4219-4161-A8D3-E1495E55D15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68969" y="6406117"/>
            <a:ext cx="45000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E8DA9161-5549-4719-9CDD-F32B9D4CBDFA}" type="slidenum">
              <a:rPr lang="en-US" smtClean="0"/>
              <a:pPr/>
              <a:t>37</a:t>
            </a:fld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5442450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E95EE8D5-55AC-4143-A305-FC79992B423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68969" y="6406117"/>
            <a:ext cx="45000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E8DA9161-5549-4719-9CDD-F32B9D4CBDFA}" type="slidenum">
              <a:rPr lang="en-US" smtClean="0"/>
              <a:pPr/>
              <a:t>38</a:t>
            </a:fld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8398193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8211055-B63E-417F-93CD-0B5145B0B7D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r-FR"/>
              <a:t>Fin de la Session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363205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AC9023B5-4A5D-4D14-9211-A287F1E9F84B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fr-FR"/>
              <a:t>Les rubriques comprennent :</a:t>
            </a:r>
          </a:p>
          <a:p>
            <a:pPr lvl="1"/>
            <a:r>
              <a:rPr lang="fr-FR"/>
              <a:t>Analyse du conflit</a:t>
            </a:r>
          </a:p>
          <a:p>
            <a:pPr lvl="1"/>
            <a:r>
              <a:rPr lang="fr-FR"/>
              <a:t>Être à l'écoute de la communauté</a:t>
            </a:r>
          </a:p>
          <a:p>
            <a:pPr lvl="1"/>
            <a:r>
              <a:rPr lang="fr-FR"/>
              <a:t>Évaluation de l'impact</a:t>
            </a:r>
          </a:p>
          <a:p>
            <a:pPr lvl="1"/>
            <a:r>
              <a:rPr lang="fr-FR"/>
              <a:t>Appliquer les principes de sensibilité aux conflits</a:t>
            </a:r>
          </a:p>
          <a:p>
            <a:r>
              <a:rPr lang="fr-FR"/>
              <a:t>Chaque rubrique inclut :</a:t>
            </a:r>
          </a:p>
          <a:p>
            <a:pPr lvl="1"/>
            <a:r>
              <a:rPr lang="fr-FR"/>
              <a:t>E-Apprentissage</a:t>
            </a:r>
          </a:p>
          <a:p>
            <a:pPr lvl="1"/>
            <a:r>
              <a:rPr lang="fr-FR"/>
              <a:t>Une formation dirigée par un instructeur</a:t>
            </a:r>
          </a:p>
          <a:p>
            <a:pPr lvl="1"/>
            <a:r>
              <a:rPr lang="fr-FR"/>
              <a:t>Des actions à entreprendre</a:t>
            </a:r>
          </a:p>
          <a:p>
            <a:pPr lvl="1"/>
            <a:r>
              <a:rPr lang="fr-FR"/>
              <a:t>Des ressources dans la boîte à outils</a:t>
            </a:r>
          </a:p>
          <a:p>
            <a:endParaRPr lang="en-US" dirty="0">
              <a:highlight>
                <a:srgbClr val="FFFF00"/>
              </a:highlight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76DAAB97-1028-460F-B858-5A1E250B59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Aperçu du cours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9B2D6FF2-8D42-4531-B59F-EDF5F7BF908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68969" y="6406117"/>
            <a:ext cx="45000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E8DA9161-5549-4719-9CDD-F32B9D4CBDFA}" type="slidenum">
              <a:rPr lang="en-US" smtClean="0"/>
              <a:pPr/>
              <a:t>4</a:t>
            </a:fld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416310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6F1E8A8-C3E0-4891-BCC6-ED372DD3DD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Règles de base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E7265F49-90A1-41DC-AC1F-5A5C6CBC53F5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fr-FR"/>
              <a:t>Un atelier de travail est une discussion, pas un cours magistral </a:t>
            </a:r>
          </a:p>
          <a:p>
            <a:r>
              <a:rPr lang="fr-FR"/>
              <a:t>La participation est encouragée</a:t>
            </a:r>
          </a:p>
          <a:p>
            <a:r>
              <a:rPr lang="fr-FR"/>
              <a:t>Tout le monde sera entendu à un moment ou à un autre</a:t>
            </a:r>
          </a:p>
          <a:p>
            <a:r>
              <a:rPr lang="fr-FR"/>
              <a:t>Pas nécessairement sur toutes les questions/activités</a:t>
            </a:r>
          </a:p>
          <a:p>
            <a:r>
              <a:rPr lang="fr-FR"/>
              <a:t>Il se peut qu'il faille conclure une discussion particulière pour assurer le respect du planning.</a:t>
            </a:r>
          </a:p>
          <a:p>
            <a:r>
              <a:rPr lang="fr-FR"/>
              <a:t>Toutes les questions valent la peine d'être posées</a:t>
            </a:r>
          </a:p>
          <a:p>
            <a:r>
              <a:rPr lang="fr-FR"/>
              <a:t>Soyez respectueux envers les autres et envers vous-même</a:t>
            </a:r>
          </a:p>
          <a:p>
            <a:r>
              <a:rPr lang="fr-FR"/>
              <a:t>Éteignez les téléphones portables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CBC6ADA9-484F-4045-8DBA-8EC8FF61C05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68969" y="6406117"/>
            <a:ext cx="45000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E8DA9161-5549-4719-9CDD-F32B9D4CBDFA}" type="slidenum">
              <a:rPr lang="en-US" smtClean="0"/>
              <a:pPr/>
              <a:t>5</a:t>
            </a:fld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597097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 descr="A picture containing text, tree, person, person&#10;&#10;Description automatically generated">
            <a:extLst>
              <a:ext uri="{FF2B5EF4-FFF2-40B4-BE49-F238E27FC236}">
                <a16:creationId xmlns:a16="http://schemas.microsoft.com/office/drawing/2014/main" id="{0144B6D5-A117-4B09-8A52-62EE1D7C6AF4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728" r="20728"/>
          <a:stretch/>
        </p:blipFill>
        <p:spPr/>
      </p:pic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1B423BB3-0953-4E61-A2BB-BF5C4D12003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fr-FR"/>
              <a:t>Analyse du conflit</a:t>
            </a:r>
          </a:p>
        </p:txBody>
      </p:sp>
      <p:sp>
        <p:nvSpPr>
          <p:cNvPr id="3" name="Título 2">
            <a:extLst>
              <a:ext uri="{FF2B5EF4-FFF2-40B4-BE49-F238E27FC236}">
                <a16:creationId xmlns:a16="http://schemas.microsoft.com/office/drawing/2014/main" id="{712713BC-34D6-497D-9011-060BF1E18B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Créer des interventions sensibles aux conflits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5851822C-573E-4BD6-A60B-6187667439E5}"/>
              </a:ext>
            </a:extLst>
          </p:cNvPr>
          <p:cNvSpPr txBox="1">
            <a:spLocks/>
          </p:cNvSpPr>
          <p:nvPr/>
        </p:nvSpPr>
        <p:spPr>
          <a:xfrm>
            <a:off x="11668969" y="6406117"/>
            <a:ext cx="45000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A9161-5549-4719-9CDD-F32B9D4CBDFA}" type="slidenum">
              <a:rPr lang="en-US" smtClean="0"/>
              <a:pPr/>
              <a:t>6</a:t>
            </a:fld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621710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96E6226B-A47D-45CE-BC85-0313DA074184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fr-FR"/>
              <a:t>Comment avez-vous réussi avec les actions à entreprendre ?</a:t>
            </a:r>
          </a:p>
          <a:p>
            <a:r>
              <a:rPr lang="fr-FR"/>
              <a:t>Remplir le </a:t>
            </a:r>
            <a:r>
              <a:rPr lang="fr-FR" i="1"/>
              <a:t>Modèle d'analyse des conflits</a:t>
            </a:r>
            <a:r>
              <a:rPr lang="fr-FR"/>
              <a:t> </a:t>
            </a:r>
          </a:p>
          <a:p>
            <a:r>
              <a:rPr lang="fr-FR"/>
              <a:t>Déterminer le temps/les ressources à allouer à l'analyse des conflits</a:t>
            </a:r>
          </a:p>
          <a:p>
            <a:r>
              <a:rPr lang="fr-FR"/>
              <a:t>Amorcer une conversation sur l'intégration de l'analyse des conflits dans l'intervention avec les partenaires/donateurs concernés</a:t>
            </a:r>
          </a:p>
          <a:p>
            <a:r>
              <a:rPr lang="fr-FR"/>
              <a:t>Dresser une liste une liste d'un large éventail de sources à qui parler 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7927C9C-B561-455A-9812-404F1FCF8B9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fr-FR"/>
              <a:t>Actions à entreprendre pour l’analyse des conflits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1A430529-1152-4A3F-A0C7-79B2E559FE7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68969" y="6406117"/>
            <a:ext cx="45000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E8DA9161-5549-4719-9CDD-F32B9D4CBDFA}" type="slidenum">
              <a:rPr lang="en-US" smtClean="0"/>
              <a:pPr/>
              <a:t>7</a:t>
            </a:fld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4126568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FB18EEAD-059F-4128-9053-9B0EA6368625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fr-FR"/>
              <a:t>Levez la main si...</a:t>
            </a:r>
          </a:p>
          <a:p>
            <a:pPr lvl="1"/>
            <a:r>
              <a:rPr lang="fr-FR"/>
              <a:t>Vous pouvez penser à une intervention passée qui aurait pu bénéficier de stratégies sensibles aux conflits.</a:t>
            </a:r>
          </a:p>
          <a:p>
            <a:pPr lvl="1"/>
            <a:r>
              <a:rPr lang="fr-FR"/>
              <a:t>Vous utilisez actuellement des stratégies sensibles aux conflits dans le cadre d'une intervention.</a:t>
            </a:r>
          </a:p>
          <a:p>
            <a:pPr lvl="1"/>
            <a:r>
              <a:rPr lang="fr-FR"/>
              <a:t>Vous discutez actuellement de l'intégration de stratégies sensibles aux conflits dans les interventions à venir.</a:t>
            </a:r>
          </a:p>
          <a:p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E7EA061-EB0E-480C-8CD1-E47A6E3CCCB6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fr-FR"/>
              <a:t>La sensibilité aux conflits dans votre travail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CC66B63D-BDD2-46E0-AF72-B8DF307C9A7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68969" y="6406117"/>
            <a:ext cx="45000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E8DA9161-5549-4719-9CDD-F32B9D4CBDFA}" type="slidenum">
              <a:rPr lang="en-US" smtClean="0"/>
              <a:pPr/>
              <a:t>8</a:t>
            </a:fld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4546124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áfico 2">
            <a:extLst>
              <a:ext uri="{FF2B5EF4-FFF2-40B4-BE49-F238E27FC236}">
                <a16:creationId xmlns:a16="http://schemas.microsoft.com/office/drawing/2014/main" id="{FF195E1A-B9DF-485C-A5EE-95E59A020FB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135625" y="2465717"/>
            <a:ext cx="2069523" cy="1705841"/>
          </a:xfrm>
          <a:prstGeom prst="rect">
            <a:avLst/>
          </a:prstGeom>
        </p:spPr>
      </p:pic>
      <p:pic>
        <p:nvPicPr>
          <p:cNvPr id="5" name="Gráfico 4">
            <a:extLst>
              <a:ext uri="{FF2B5EF4-FFF2-40B4-BE49-F238E27FC236}">
                <a16:creationId xmlns:a16="http://schemas.microsoft.com/office/drawing/2014/main" id="{0710D13B-C95D-4764-BD70-5F57E3A79E0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058710" y="2435411"/>
            <a:ext cx="1775114" cy="1766455"/>
          </a:xfrm>
          <a:prstGeom prst="rect">
            <a:avLst/>
          </a:prstGeom>
        </p:spPr>
      </p:pic>
      <p:pic>
        <p:nvPicPr>
          <p:cNvPr id="7" name="Gráfico 6">
            <a:extLst>
              <a:ext uri="{FF2B5EF4-FFF2-40B4-BE49-F238E27FC236}">
                <a16:creationId xmlns:a16="http://schemas.microsoft.com/office/drawing/2014/main" id="{28BFE578-33AB-4693-9278-06A81B22E90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683491" y="2223262"/>
            <a:ext cx="1991591" cy="2190750"/>
          </a:xfrm>
          <a:prstGeom prst="rect">
            <a:avLst/>
          </a:prstGeom>
        </p:spPr>
      </p:pic>
      <p:pic>
        <p:nvPicPr>
          <p:cNvPr id="9" name="Gráfico 8">
            <a:extLst>
              <a:ext uri="{FF2B5EF4-FFF2-40B4-BE49-F238E27FC236}">
                <a16:creationId xmlns:a16="http://schemas.microsoft.com/office/drawing/2014/main" id="{3B91B503-BD58-4FB3-9F17-D21B16275ABB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9524315" y="2270888"/>
            <a:ext cx="1766455" cy="2095500"/>
          </a:xfrm>
          <a:prstGeom prst="rect">
            <a:avLst/>
          </a:prstGeom>
        </p:spPr>
      </p:pic>
      <p:sp>
        <p:nvSpPr>
          <p:cNvPr id="10" name="CuadroTexto 9">
            <a:extLst>
              <a:ext uri="{FF2B5EF4-FFF2-40B4-BE49-F238E27FC236}">
                <a16:creationId xmlns:a16="http://schemas.microsoft.com/office/drawing/2014/main" id="{6AE869D2-B94D-4531-83D7-C5DF52F4C76B}"/>
              </a:ext>
            </a:extLst>
          </p:cNvPr>
          <p:cNvSpPr txBox="1"/>
          <p:nvPr/>
        </p:nvSpPr>
        <p:spPr>
          <a:xfrm>
            <a:off x="1032149" y="4578099"/>
            <a:ext cx="16396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>
                <a:latin typeface="+mj-lt"/>
              </a:rPr>
              <a:t>Respect</a:t>
            </a: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380AFC53-0873-4F17-BA55-DB22EB4CFFA5}"/>
              </a:ext>
            </a:extLst>
          </p:cNvPr>
          <p:cNvSpPr txBox="1"/>
          <p:nvPr/>
        </p:nvSpPr>
        <p:spPr>
          <a:xfrm>
            <a:off x="3961497" y="4578099"/>
            <a:ext cx="21345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dirty="0">
                <a:latin typeface="+mj-lt"/>
              </a:rPr>
              <a:t>Reddition de comptes</a:t>
            </a:r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2123E7C2-0F28-4757-9D4C-73D67E2049C2}"/>
              </a:ext>
            </a:extLst>
          </p:cNvPr>
          <p:cNvSpPr txBox="1"/>
          <p:nvPr/>
        </p:nvSpPr>
        <p:spPr>
          <a:xfrm>
            <a:off x="9422772" y="4578099"/>
            <a:ext cx="19695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>
                <a:latin typeface="+mj-lt"/>
              </a:rPr>
              <a:t>Transparence</a:t>
            </a: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633C2A6B-00DA-4BE5-8D3F-FD0351EF9F30}"/>
              </a:ext>
            </a:extLst>
          </p:cNvPr>
          <p:cNvSpPr txBox="1"/>
          <p:nvPr/>
        </p:nvSpPr>
        <p:spPr>
          <a:xfrm>
            <a:off x="6776218" y="4578099"/>
            <a:ext cx="18497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dirty="0">
                <a:latin typeface="+mj-lt"/>
              </a:rPr>
              <a:t>Impartialité</a:t>
            </a:r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EE0B149C-DD60-416C-BEF7-1F6C0B452E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Principes « RAFT »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B0D5940D-C842-41D5-B4AD-228B980556E0}"/>
              </a:ext>
            </a:extLst>
          </p:cNvPr>
          <p:cNvSpPr txBox="1">
            <a:spLocks/>
          </p:cNvSpPr>
          <p:nvPr/>
        </p:nvSpPr>
        <p:spPr>
          <a:xfrm>
            <a:off x="11668969" y="6406117"/>
            <a:ext cx="45000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A9161-5549-4719-9CDD-F32B9D4CBDFA}" type="slidenum">
              <a:rPr lang="en-US" smtClean="0"/>
              <a:pPr/>
              <a:t>9</a:t>
            </a:fld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7475782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DESIGN_ID_OFFICE THEME" val="EUcyRPXT"/>
  <p:tag name="ARTICULATE_SLIDE_THUMBNAIL_REFRESH" val="1"/>
  <p:tag name="ARTICULATE_SLIDE_COUNT" val="39"/>
  <p:tag name="ARTICULATE_PROJECT_OPEN" val="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Office Theme">
  <a:themeElements>
    <a:clrScheme name="Personalizado 61">
      <a:dk1>
        <a:sysClr val="windowText" lastClr="000000"/>
      </a:dk1>
      <a:lt1>
        <a:sysClr val="window" lastClr="FFFFFF"/>
      </a:lt1>
      <a:dk2>
        <a:srgbClr val="354F52"/>
      </a:dk2>
      <a:lt2>
        <a:srgbClr val="CE0E2D"/>
      </a:lt2>
      <a:accent1>
        <a:srgbClr val="7DBD41"/>
      </a:accent1>
      <a:accent2>
        <a:srgbClr val="5B507A"/>
      </a:accent2>
      <a:accent3>
        <a:srgbClr val="4BA3C3"/>
      </a:accent3>
      <a:accent4>
        <a:srgbClr val="FFD200"/>
      </a:accent4>
      <a:accent5>
        <a:srgbClr val="33BFBB"/>
      </a:accent5>
      <a:accent6>
        <a:srgbClr val="354F52"/>
      </a:accent6>
      <a:hlink>
        <a:srgbClr val="CE0E2D"/>
      </a:hlink>
      <a:folHlink>
        <a:srgbClr val="7DBD41"/>
      </a:folHlink>
    </a:clrScheme>
    <a:fontScheme name="Custom 2">
      <a:majorFont>
        <a:latin typeface="Franklin Gothic Medium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169EAE98C1D4B4AA1835843F40FE1CC" ma:contentTypeVersion="15" ma:contentTypeDescription="Create a new document." ma:contentTypeScope="" ma:versionID="a30171020773a4fbab243797c0b336ad">
  <xsd:schema xmlns:xsd="http://www.w3.org/2001/XMLSchema" xmlns:xs="http://www.w3.org/2001/XMLSchema" xmlns:p="http://schemas.microsoft.com/office/2006/metadata/properties" xmlns:ns2="f0747839-7d89-463e-bbce-1700bc6c4003" xmlns:ns3="c6166826-18e4-4349-9b3e-907129233461" targetNamespace="http://schemas.microsoft.com/office/2006/metadata/properties" ma:root="true" ma:fieldsID="46d6cbb4e6def72a818f5aa077e57ecf" ns2:_="" ns3:_="">
    <xsd:import namespace="f0747839-7d89-463e-bbce-1700bc6c4003"/>
    <xsd:import namespace="c6166826-18e4-4349-9b3e-90712923346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LengthInSeconds" minOccurs="0"/>
                <xsd:element ref="ns2:MediaServiceDateTaken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0747839-7d89-463e-bbce-1700bc6c400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LengthInSeconds" ma:index="10" nillable="true" ma:displayName="MediaLengthInSeconds" ma:hidden="true" ma:internalName="MediaLengthInSeconds" ma:readOnly="true">
      <xsd:simpleType>
        <xsd:restriction base="dms:Unknown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lcf76f155ced4ddcb4097134ff3c332f" ma:index="15" nillable="true" ma:taxonomy="true" ma:internalName="lcf76f155ced4ddcb4097134ff3c332f" ma:taxonomyFieldName="MediaServiceImageTags" ma:displayName="Image Tags" ma:readOnly="false" ma:fieldId="{5cf76f15-5ced-4ddc-b409-7134ff3c332f}" ma:taxonomyMulti="true" ma:sspId="6e508109-aa5f-4dde-b33c-a86d8a575ba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2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bjectDetectorVersions" ma:index="2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6166826-18e4-4349-9b3e-907129233461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6" nillable="true" ma:displayName="Taxonomy Catch All Column" ma:hidden="true" ma:list="{b0ff3d1a-05f2-4e87-9daf-9cfca4733190}" ma:internalName="TaxCatchAll" ma:showField="CatchAllData" ma:web="c6166826-18e4-4349-9b3e-90712923346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f0747839-7d89-463e-bbce-1700bc6c4003">
      <Terms xmlns="http://schemas.microsoft.com/office/infopath/2007/PartnerControls"/>
    </lcf76f155ced4ddcb4097134ff3c332f>
    <TaxCatchAll xmlns="c6166826-18e4-4349-9b3e-907129233461" xsi:nil="true"/>
  </documentManagement>
</p:properties>
</file>

<file path=customXml/itemProps1.xml><?xml version="1.0" encoding="utf-8"?>
<ds:datastoreItem xmlns:ds="http://schemas.openxmlformats.org/officeDocument/2006/customXml" ds:itemID="{1A0E0871-C773-4FFE-9B83-2C4E8F6E3D5A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8B0F892F-637A-4F42-844B-5E1F7DDDDDDA}"/>
</file>

<file path=customXml/itemProps3.xml><?xml version="1.0" encoding="utf-8"?>
<ds:datastoreItem xmlns:ds="http://schemas.openxmlformats.org/officeDocument/2006/customXml" ds:itemID="{582153E2-4117-45ED-B5EA-84FE610075F6}">
  <ds:schemaRefs>
    <ds:schemaRef ds:uri="http://schemas.microsoft.com/office/2006/metadata/properties"/>
    <ds:schemaRef ds:uri="http://schemas.microsoft.com/office/infopath/2007/PartnerControls"/>
    <ds:schemaRef ds:uri="f0747839-7d89-463e-bbce-1700bc6c4003"/>
    <ds:schemaRef ds:uri="c6166826-18e4-4349-9b3e-907129233461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26162</TotalTime>
  <Words>2886</Words>
  <Application>Microsoft Office PowerPoint</Application>
  <PresentationFormat>Widescreen</PresentationFormat>
  <Paragraphs>508</Paragraphs>
  <Slides>39</Slides>
  <Notes>35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39</vt:i4>
      </vt:variant>
    </vt:vector>
  </HeadingPairs>
  <TitlesOfParts>
    <vt:vector size="45" baseType="lpstr">
      <vt:lpstr>Arial</vt:lpstr>
      <vt:lpstr>Calibri</vt:lpstr>
      <vt:lpstr>Franklin Gothic Medium</vt:lpstr>
      <vt:lpstr>Open Sans</vt:lpstr>
      <vt:lpstr>Raleway</vt:lpstr>
      <vt:lpstr>Office Theme</vt:lpstr>
      <vt:lpstr>Légende du diaporama</vt:lpstr>
      <vt:lpstr>Notes pour l'animateur</vt:lpstr>
      <vt:lpstr>PowerPoint Presentation</vt:lpstr>
      <vt:lpstr>Aperçu du cours</vt:lpstr>
      <vt:lpstr>Règles de base</vt:lpstr>
      <vt:lpstr>Créer des interventions sensibles aux conflits</vt:lpstr>
      <vt:lpstr>PowerPoint Presentation</vt:lpstr>
      <vt:lpstr>PowerPoint Presentation</vt:lpstr>
      <vt:lpstr>Principes « RAFT »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Créer des interventions sensibles aux conflits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Créer des interventions sensibles aux conflits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Créer des interventions sensibles aux conflits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Alejandro</dc:creator>
  <cp:lastModifiedBy>Gaurav Bedi</cp:lastModifiedBy>
  <cp:revision>591</cp:revision>
  <dcterms:created xsi:type="dcterms:W3CDTF">2019-04-17T17:17:58Z</dcterms:created>
  <dcterms:modified xsi:type="dcterms:W3CDTF">2023-11-14T08:04:06Z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rticulateGUID">
    <vt:lpwstr>EB92211E-AD15-48DE-8EAA-7B08FF92FCBC</vt:lpwstr>
  </property>
  <property fmtid="{D5CDD505-2E9C-101B-9397-08002B2CF9AE}" pid="3" name="ArticulatePath">
    <vt:lpwstr>Template</vt:lpwstr>
  </property>
  <property fmtid="{D5CDD505-2E9C-101B-9397-08002B2CF9AE}" pid="4" name="ContentTypeId">
    <vt:lpwstr>0x0101002169EAE98C1D4B4AA1835843F40FE1CC</vt:lpwstr>
  </property>
</Properties>
</file>